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3716000" cx="24384000"/>
  <p:notesSz cx="6858000" cy="9144000"/>
  <p:embeddedFontLst>
    <p:embeddedFont>
      <p:font typeface="Montserrat Black"/>
      <p:bold r:id="rId15"/>
      <p:boldItalic r:id="rId16"/>
    </p:embeddedFont>
    <p:embeddedFont>
      <p:font typeface="Montserrat Light"/>
      <p:regular r:id="rId17"/>
      <p:bold r:id="rId18"/>
      <p:italic r:id="rId19"/>
      <p:boldItalic r:id="rId20"/>
    </p:embeddedFont>
    <p:embeddedFont>
      <p:font typeface="Helvetica Neue"/>
      <p:regular r:id="rId21"/>
      <p:bold r:id="rId22"/>
      <p:italic r:id="rId23"/>
      <p:boldItalic r:id="rId24"/>
    </p:embeddedFont>
    <p:embeddedFont>
      <p:font typeface="Helvetica Neue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0w51EEHCOq/2ZTZPlj6PMrIjj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Light-boldItalic.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Black-bold.fntdata"/><Relationship Id="rId14" Type="http://schemas.openxmlformats.org/officeDocument/2006/relationships/slide" Target="slides/slide9.xml"/><Relationship Id="rId17" Type="http://schemas.openxmlformats.org/officeDocument/2006/relationships/font" Target="fonts/MontserratLight-regular.fntdata"/><Relationship Id="rId16" Type="http://schemas.openxmlformats.org/officeDocument/2006/relationships/font" Target="fonts/MontserratBlack-boldItalic.fntdata"/><Relationship Id="rId19" Type="http://schemas.openxmlformats.org/officeDocument/2006/relationships/font" Target="fonts/MontserratLight-italic.fntdata"/><Relationship Id="rId18" Type="http://schemas.openxmlformats.org/officeDocument/2006/relationships/font" Target="fonts/Montserrat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9" name="Shape 9"/>
        <p:cNvGrpSpPr/>
        <p:nvPr/>
      </p:nvGrpSpPr>
      <p:grpSpPr>
        <a:xfrm>
          <a:off x="0" y="0"/>
          <a:ext cx="0" cy="0"/>
          <a:chOff x="0" y="0"/>
          <a:chExt cx="0" cy="0"/>
        </a:xfrm>
      </p:grpSpPr>
      <p:sp>
        <p:nvSpPr>
          <p:cNvPr id="10" name="Google Shape;10;p11"/>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3" name="Shape 43"/>
        <p:cNvGrpSpPr/>
        <p:nvPr/>
      </p:nvGrpSpPr>
      <p:grpSpPr>
        <a:xfrm>
          <a:off x="0" y="0"/>
          <a:ext cx="0" cy="0"/>
          <a:chOff x="0" y="0"/>
          <a:chExt cx="0" cy="0"/>
        </a:xfrm>
      </p:grpSpPr>
      <p:sp>
        <p:nvSpPr>
          <p:cNvPr id="44" name="Google Shape;44;p22"/>
          <p:cNvSpPr/>
          <p:nvPr>
            <p:ph idx="2" type="pic"/>
          </p:nvPr>
        </p:nvSpPr>
        <p:spPr>
          <a:xfrm>
            <a:off x="15681341" y="7035800"/>
            <a:ext cx="8396678" cy="5600700"/>
          </a:xfrm>
          <a:prstGeom prst="rect">
            <a:avLst/>
          </a:prstGeom>
          <a:noFill/>
          <a:ln>
            <a:noFill/>
          </a:ln>
        </p:spPr>
      </p:sp>
      <p:sp>
        <p:nvSpPr>
          <p:cNvPr id="45" name="Google Shape;45;p22"/>
          <p:cNvSpPr/>
          <p:nvPr>
            <p:ph idx="3" type="pic"/>
          </p:nvPr>
        </p:nvSpPr>
        <p:spPr>
          <a:xfrm>
            <a:off x="15290800" y="1130300"/>
            <a:ext cx="8331200" cy="5554134"/>
          </a:xfrm>
          <a:prstGeom prst="rect">
            <a:avLst/>
          </a:prstGeom>
          <a:noFill/>
          <a:ln>
            <a:noFill/>
          </a:ln>
        </p:spPr>
      </p:sp>
      <p:sp>
        <p:nvSpPr>
          <p:cNvPr id="46" name="Google Shape;46;p22"/>
          <p:cNvSpPr/>
          <p:nvPr>
            <p:ph idx="4" type="pic"/>
          </p:nvPr>
        </p:nvSpPr>
        <p:spPr>
          <a:xfrm>
            <a:off x="-304800" y="1130300"/>
            <a:ext cx="17202149" cy="11468100"/>
          </a:xfrm>
          <a:prstGeom prst="rect">
            <a:avLst/>
          </a:prstGeom>
          <a:noFill/>
          <a:ln>
            <a:noFill/>
          </a:ln>
        </p:spPr>
      </p:sp>
      <p:sp>
        <p:nvSpPr>
          <p:cNvPr id="47" name="Google Shape;47;p22"/>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8" name="Shape 48"/>
        <p:cNvGrpSpPr/>
        <p:nvPr/>
      </p:nvGrpSpPr>
      <p:grpSpPr>
        <a:xfrm>
          <a:off x="0" y="0"/>
          <a:ext cx="0" cy="0"/>
          <a:chOff x="0" y="0"/>
          <a:chExt cx="0" cy="0"/>
        </a:xfrm>
      </p:grpSpPr>
      <p:sp>
        <p:nvSpPr>
          <p:cNvPr id="49" name="Google Shape;49;p23"/>
          <p:cNvSpPr txBox="1"/>
          <p:nvPr>
            <p:ph idx="1" type="body"/>
          </p:nvPr>
        </p:nvSpPr>
        <p:spPr>
          <a:xfrm>
            <a:off x="2387600" y="8953500"/>
            <a:ext cx="19621500" cy="685800"/>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3800"/>
              <a:buFont typeface="Helvetica Neue"/>
              <a:buNone/>
              <a:defRPr sz="3800">
                <a:latin typeface="Helvetica Neue"/>
                <a:ea typeface="Helvetica Neue"/>
                <a:cs typeface="Helvetica Neue"/>
                <a:sym typeface="Helvetica Neue"/>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50" name="Google Shape;50;p23"/>
          <p:cNvSpPr txBox="1"/>
          <p:nvPr>
            <p:ph idx="2" type="body"/>
          </p:nvPr>
        </p:nvSpPr>
        <p:spPr>
          <a:xfrm>
            <a:off x="2387600" y="6045200"/>
            <a:ext cx="19621500" cy="8890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1800"/>
              <a:buNone/>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51" name="Google Shape;51;p23"/>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2" name="Shape 52"/>
        <p:cNvGrpSpPr/>
        <p:nvPr/>
      </p:nvGrpSpPr>
      <p:grpSpPr>
        <a:xfrm>
          <a:off x="0" y="0"/>
          <a:ext cx="0" cy="0"/>
          <a:chOff x="0" y="0"/>
          <a:chExt cx="0" cy="0"/>
        </a:xfrm>
      </p:grpSpPr>
      <p:sp>
        <p:nvSpPr>
          <p:cNvPr id="53" name="Google Shape;53;p24"/>
          <p:cNvSpPr/>
          <p:nvPr>
            <p:ph idx="2" type="pic"/>
          </p:nvPr>
        </p:nvSpPr>
        <p:spPr>
          <a:xfrm>
            <a:off x="0" y="0"/>
            <a:ext cx="24384001" cy="16264466"/>
          </a:xfrm>
          <a:prstGeom prst="rect">
            <a:avLst/>
          </a:prstGeom>
          <a:noFill/>
          <a:ln>
            <a:noFill/>
          </a:ln>
        </p:spPr>
      </p:sp>
      <p:sp>
        <p:nvSpPr>
          <p:cNvPr id="54" name="Google Shape;54;p24"/>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59" name="Shape 59"/>
        <p:cNvGrpSpPr/>
        <p:nvPr/>
      </p:nvGrpSpPr>
      <p:grpSpPr>
        <a:xfrm>
          <a:off x="0" y="0"/>
          <a:ext cx="0" cy="0"/>
          <a:chOff x="0" y="0"/>
          <a:chExt cx="0" cy="0"/>
        </a:xfrm>
      </p:grpSpPr>
      <p:sp>
        <p:nvSpPr>
          <p:cNvPr id="60" name="Google Shape;60;p13"/>
          <p:cNvSpPr txBox="1"/>
          <p:nvPr>
            <p:ph idx="12" type="sldNum"/>
          </p:nvPr>
        </p:nvSpPr>
        <p:spPr>
          <a:xfrm>
            <a:off x="11941192" y="13081000"/>
            <a:ext cx="488916" cy="471924"/>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61" name="Shape 61"/>
        <p:cNvGrpSpPr/>
        <p:nvPr/>
      </p:nvGrpSpPr>
      <p:grpSpPr>
        <a:xfrm>
          <a:off x="0" y="0"/>
          <a:ext cx="0" cy="0"/>
          <a:chOff x="0" y="0"/>
          <a:chExt cx="0" cy="0"/>
        </a:xfrm>
      </p:grpSpPr>
      <p:sp>
        <p:nvSpPr>
          <p:cNvPr id="62" name="Google Shape;62;p25"/>
          <p:cNvSpPr/>
          <p:nvPr>
            <p:ph idx="2" type="pic"/>
          </p:nvPr>
        </p:nvSpPr>
        <p:spPr>
          <a:xfrm>
            <a:off x="3125968" y="673100"/>
            <a:ext cx="18135601" cy="8737600"/>
          </a:xfrm>
          <a:prstGeom prst="rect">
            <a:avLst/>
          </a:prstGeom>
          <a:noFill/>
          <a:ln>
            <a:noFill/>
          </a:ln>
        </p:spPr>
      </p:sp>
      <p:sp>
        <p:nvSpPr>
          <p:cNvPr id="63" name="Google Shape;63;p25"/>
          <p:cNvSpPr txBox="1"/>
          <p:nvPr>
            <p:ph type="title"/>
          </p:nvPr>
        </p:nvSpPr>
        <p:spPr>
          <a:xfrm>
            <a:off x="635000" y="9448800"/>
            <a:ext cx="23114000" cy="20066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4" name="Google Shape;64;p25"/>
          <p:cNvSpPr txBox="1"/>
          <p:nvPr>
            <p:ph idx="1" type="body"/>
          </p:nvPr>
        </p:nvSpPr>
        <p:spPr>
          <a:xfrm>
            <a:off x="635000" y="11518900"/>
            <a:ext cx="23114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65" name="Google Shape;65;p25"/>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66" name="Shape 66"/>
        <p:cNvGrpSpPr/>
        <p:nvPr/>
      </p:nvGrpSpPr>
      <p:grpSpPr>
        <a:xfrm>
          <a:off x="0" y="0"/>
          <a:ext cx="0" cy="0"/>
          <a:chOff x="0" y="0"/>
          <a:chExt cx="0" cy="0"/>
        </a:xfrm>
      </p:grpSpPr>
      <p:sp>
        <p:nvSpPr>
          <p:cNvPr id="67" name="Google Shape;67;p26"/>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8" name="Google Shape;68;p26"/>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69" name="Shape 69"/>
        <p:cNvGrpSpPr/>
        <p:nvPr/>
      </p:nvGrpSpPr>
      <p:grpSpPr>
        <a:xfrm>
          <a:off x="0" y="0"/>
          <a:ext cx="0" cy="0"/>
          <a:chOff x="0" y="0"/>
          <a:chExt cx="0" cy="0"/>
        </a:xfrm>
      </p:grpSpPr>
      <p:sp>
        <p:nvSpPr>
          <p:cNvPr id="70" name="Google Shape;70;p27"/>
          <p:cNvSpPr/>
          <p:nvPr>
            <p:ph idx="2" type="pic"/>
          </p:nvPr>
        </p:nvSpPr>
        <p:spPr>
          <a:xfrm>
            <a:off x="13165980" y="1104900"/>
            <a:ext cx="9525001" cy="11506200"/>
          </a:xfrm>
          <a:prstGeom prst="rect">
            <a:avLst/>
          </a:prstGeom>
          <a:noFill/>
          <a:ln>
            <a:noFill/>
          </a:ln>
        </p:spPr>
      </p:sp>
      <p:sp>
        <p:nvSpPr>
          <p:cNvPr id="71" name="Google Shape;71;p27"/>
          <p:cNvSpPr txBox="1"/>
          <p:nvPr>
            <p:ph type="title"/>
          </p:nvPr>
        </p:nvSpPr>
        <p:spPr>
          <a:xfrm>
            <a:off x="1651000" y="1104900"/>
            <a:ext cx="10223500" cy="56134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Light"/>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72" name="Google Shape;72;p27"/>
          <p:cNvSpPr txBox="1"/>
          <p:nvPr>
            <p:ph idx="1" type="body"/>
          </p:nvPr>
        </p:nvSpPr>
        <p:spPr>
          <a:xfrm>
            <a:off x="1651000" y="6845300"/>
            <a:ext cx="10223500" cy="57658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73" name="Google Shape;73;p27"/>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4" name="Shape 74"/>
        <p:cNvGrpSpPr/>
        <p:nvPr/>
      </p:nvGrpSpPr>
      <p:grpSpPr>
        <a:xfrm>
          <a:off x="0" y="0"/>
          <a:ext cx="0" cy="0"/>
          <a:chOff x="0" y="0"/>
          <a:chExt cx="0" cy="0"/>
        </a:xfrm>
      </p:grpSpPr>
      <p:sp>
        <p:nvSpPr>
          <p:cNvPr id="75" name="Google Shape;75;p28"/>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76" name="Google Shape;76;p28"/>
          <p:cNvSpPr txBox="1"/>
          <p:nvPr>
            <p:ph idx="1" type="body"/>
          </p:nvPr>
        </p:nvSpPr>
        <p:spPr>
          <a:xfrm>
            <a:off x="1689100" y="3238500"/>
            <a:ext cx="21005799" cy="9207500"/>
          </a:xfrm>
          <a:prstGeom prst="rect">
            <a:avLst/>
          </a:prstGeom>
          <a:noFill/>
          <a:ln>
            <a:noFill/>
          </a:ln>
        </p:spPr>
        <p:txBody>
          <a:bodyPr anchorCtr="0" anchor="ctr" bIns="50800" lIns="50800" spcFirstLastPara="1" rIns="50800" wrap="square" tIns="50800">
            <a:normAutofit/>
          </a:bodyPr>
          <a:lstStyle>
            <a:lvl1pPr indent="-314325" lvl="0" marL="457200" algn="l">
              <a:lnSpc>
                <a:spcPct val="100000"/>
              </a:lnSpc>
              <a:spcBef>
                <a:spcPts val="5900"/>
              </a:spcBef>
              <a:spcAft>
                <a:spcPts val="0"/>
              </a:spcAft>
              <a:buClr>
                <a:srgbClr val="000000"/>
              </a:buClr>
              <a:buSzPts val="1350"/>
              <a:buChar char="•"/>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77" name="Google Shape;77;p28"/>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78" name="Shape 78"/>
        <p:cNvGrpSpPr/>
        <p:nvPr/>
      </p:nvGrpSpPr>
      <p:grpSpPr>
        <a:xfrm>
          <a:off x="0" y="0"/>
          <a:ext cx="0" cy="0"/>
          <a:chOff x="0" y="0"/>
          <a:chExt cx="0" cy="0"/>
        </a:xfrm>
      </p:grpSpPr>
      <p:sp>
        <p:nvSpPr>
          <p:cNvPr id="79" name="Google Shape;79;p29"/>
          <p:cNvSpPr/>
          <p:nvPr>
            <p:ph idx="2" type="pic"/>
          </p:nvPr>
        </p:nvSpPr>
        <p:spPr>
          <a:xfrm>
            <a:off x="13169900" y="3238500"/>
            <a:ext cx="9525000" cy="9207500"/>
          </a:xfrm>
          <a:prstGeom prst="rect">
            <a:avLst/>
          </a:prstGeom>
          <a:noFill/>
          <a:ln>
            <a:noFill/>
          </a:ln>
        </p:spPr>
      </p:sp>
      <p:sp>
        <p:nvSpPr>
          <p:cNvPr id="80" name="Google Shape;80;p29"/>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81" name="Google Shape;81;p29"/>
          <p:cNvSpPr txBox="1"/>
          <p:nvPr>
            <p:ph idx="1" type="body"/>
          </p:nvPr>
        </p:nvSpPr>
        <p:spPr>
          <a:xfrm>
            <a:off x="1689100" y="3238500"/>
            <a:ext cx="10007600" cy="9207500"/>
          </a:xfrm>
          <a:prstGeom prst="rect">
            <a:avLst/>
          </a:prstGeom>
          <a:noFill/>
          <a:ln>
            <a:noFill/>
          </a:ln>
        </p:spPr>
        <p:txBody>
          <a:bodyPr anchorCtr="0" anchor="ctr" bIns="50800" lIns="50800" spcFirstLastPara="1" rIns="50800" wrap="square" tIns="50800">
            <a:normAutofit/>
          </a:bodyPr>
          <a:lstStyle>
            <a:lvl1pPr indent="-442912" lvl="0" marL="457200" algn="l">
              <a:lnSpc>
                <a:spcPct val="100000"/>
              </a:lnSpc>
              <a:spcBef>
                <a:spcPts val="4500"/>
              </a:spcBef>
              <a:spcAft>
                <a:spcPts val="0"/>
              </a:spcAft>
              <a:buClr>
                <a:srgbClr val="000000"/>
              </a:buClr>
              <a:buSzPts val="3375"/>
              <a:buFont typeface="Helvetica Neue Light"/>
              <a:buChar char="•"/>
              <a:defRPr sz="4500"/>
            </a:lvl1pPr>
            <a:lvl2pPr indent="-442912" lvl="1" marL="914400" algn="l">
              <a:lnSpc>
                <a:spcPct val="100000"/>
              </a:lnSpc>
              <a:spcBef>
                <a:spcPts val="4500"/>
              </a:spcBef>
              <a:spcAft>
                <a:spcPts val="0"/>
              </a:spcAft>
              <a:buClr>
                <a:srgbClr val="000000"/>
              </a:buClr>
              <a:buSzPts val="3375"/>
              <a:buFont typeface="Helvetica Neue Light"/>
              <a:buChar char="•"/>
              <a:defRPr sz="4500"/>
            </a:lvl2pPr>
            <a:lvl3pPr indent="-442912" lvl="2" marL="1371600" algn="l">
              <a:lnSpc>
                <a:spcPct val="100000"/>
              </a:lnSpc>
              <a:spcBef>
                <a:spcPts val="4500"/>
              </a:spcBef>
              <a:spcAft>
                <a:spcPts val="0"/>
              </a:spcAft>
              <a:buClr>
                <a:srgbClr val="000000"/>
              </a:buClr>
              <a:buSzPts val="3375"/>
              <a:buFont typeface="Helvetica Neue Light"/>
              <a:buChar char="•"/>
              <a:defRPr sz="4500"/>
            </a:lvl3pPr>
            <a:lvl4pPr indent="-442912" lvl="3" marL="1828800" algn="l">
              <a:lnSpc>
                <a:spcPct val="100000"/>
              </a:lnSpc>
              <a:spcBef>
                <a:spcPts val="4500"/>
              </a:spcBef>
              <a:spcAft>
                <a:spcPts val="0"/>
              </a:spcAft>
              <a:buClr>
                <a:srgbClr val="000000"/>
              </a:buClr>
              <a:buSzPts val="3375"/>
              <a:buFont typeface="Helvetica Neue Light"/>
              <a:buChar char="•"/>
              <a:defRPr sz="4500"/>
            </a:lvl4pPr>
            <a:lvl5pPr indent="-442912" lvl="4" marL="2286000" algn="l">
              <a:lnSpc>
                <a:spcPct val="100000"/>
              </a:lnSpc>
              <a:spcBef>
                <a:spcPts val="4500"/>
              </a:spcBef>
              <a:spcAft>
                <a:spcPts val="0"/>
              </a:spcAft>
              <a:buClr>
                <a:srgbClr val="000000"/>
              </a:buClr>
              <a:buSzPts val="3375"/>
              <a:buFont typeface="Helvetica Neue Light"/>
              <a:buChar char="•"/>
              <a:defRPr sz="45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82" name="Google Shape;82;p29"/>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83" name="Shape 83"/>
        <p:cNvGrpSpPr/>
        <p:nvPr/>
      </p:nvGrpSpPr>
      <p:grpSpPr>
        <a:xfrm>
          <a:off x="0" y="0"/>
          <a:ext cx="0" cy="0"/>
          <a:chOff x="0" y="0"/>
          <a:chExt cx="0" cy="0"/>
        </a:xfrm>
      </p:grpSpPr>
      <p:sp>
        <p:nvSpPr>
          <p:cNvPr id="84" name="Google Shape;84;p30"/>
          <p:cNvSpPr txBox="1"/>
          <p:nvPr>
            <p:ph idx="1" type="body"/>
          </p:nvPr>
        </p:nvSpPr>
        <p:spPr>
          <a:xfrm>
            <a:off x="1689100" y="1778000"/>
            <a:ext cx="21005799" cy="10147300"/>
          </a:xfrm>
          <a:prstGeom prst="rect">
            <a:avLst/>
          </a:prstGeom>
          <a:noFill/>
          <a:ln>
            <a:noFill/>
          </a:ln>
        </p:spPr>
        <p:txBody>
          <a:bodyPr anchorCtr="0" anchor="ctr" bIns="50800" lIns="50800" spcFirstLastPara="1" rIns="50800" wrap="square" tIns="50800">
            <a:normAutofit/>
          </a:bodyPr>
          <a:lstStyle>
            <a:lvl1pPr indent="-314325" lvl="0" marL="457200" algn="l">
              <a:lnSpc>
                <a:spcPct val="100000"/>
              </a:lnSpc>
              <a:spcBef>
                <a:spcPts val="5900"/>
              </a:spcBef>
              <a:spcAft>
                <a:spcPts val="0"/>
              </a:spcAft>
              <a:buClr>
                <a:srgbClr val="000000"/>
              </a:buClr>
              <a:buSzPts val="1350"/>
              <a:buChar char="•"/>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85" name="Google Shape;85;p30"/>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11" name="Shape 11"/>
        <p:cNvGrpSpPr/>
        <p:nvPr/>
      </p:nvGrpSpPr>
      <p:grpSpPr>
        <a:xfrm>
          <a:off x="0" y="0"/>
          <a:ext cx="0" cy="0"/>
          <a:chOff x="0" y="0"/>
          <a:chExt cx="0" cy="0"/>
        </a:xfrm>
      </p:grpSpPr>
      <p:sp>
        <p:nvSpPr>
          <p:cNvPr id="12" name="Google Shape;12;p14"/>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 name="Google Shape;13;p14"/>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14" name="Google Shape;14;p14"/>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86" name="Shape 86"/>
        <p:cNvGrpSpPr/>
        <p:nvPr/>
      </p:nvGrpSpPr>
      <p:grpSpPr>
        <a:xfrm>
          <a:off x="0" y="0"/>
          <a:ext cx="0" cy="0"/>
          <a:chOff x="0" y="0"/>
          <a:chExt cx="0" cy="0"/>
        </a:xfrm>
      </p:grpSpPr>
      <p:sp>
        <p:nvSpPr>
          <p:cNvPr id="87" name="Google Shape;87;p31"/>
          <p:cNvSpPr/>
          <p:nvPr>
            <p:ph idx="2" type="pic"/>
          </p:nvPr>
        </p:nvSpPr>
        <p:spPr>
          <a:xfrm>
            <a:off x="15760700" y="7048500"/>
            <a:ext cx="7404100" cy="5549900"/>
          </a:xfrm>
          <a:prstGeom prst="rect">
            <a:avLst/>
          </a:prstGeom>
          <a:noFill/>
          <a:ln>
            <a:noFill/>
          </a:ln>
        </p:spPr>
      </p:sp>
      <p:sp>
        <p:nvSpPr>
          <p:cNvPr id="88" name="Google Shape;88;p31"/>
          <p:cNvSpPr/>
          <p:nvPr>
            <p:ph idx="3" type="pic"/>
          </p:nvPr>
        </p:nvSpPr>
        <p:spPr>
          <a:xfrm>
            <a:off x="15760700" y="1130300"/>
            <a:ext cx="7404100" cy="5549900"/>
          </a:xfrm>
          <a:prstGeom prst="rect">
            <a:avLst/>
          </a:prstGeom>
          <a:noFill/>
          <a:ln>
            <a:noFill/>
          </a:ln>
        </p:spPr>
      </p:sp>
      <p:sp>
        <p:nvSpPr>
          <p:cNvPr id="89" name="Google Shape;89;p31"/>
          <p:cNvSpPr/>
          <p:nvPr>
            <p:ph idx="4" type="pic"/>
          </p:nvPr>
        </p:nvSpPr>
        <p:spPr>
          <a:xfrm>
            <a:off x="1206500" y="1130300"/>
            <a:ext cx="14173200" cy="11468100"/>
          </a:xfrm>
          <a:prstGeom prst="rect">
            <a:avLst/>
          </a:prstGeom>
          <a:noFill/>
          <a:ln>
            <a:noFill/>
          </a:ln>
        </p:spPr>
      </p:sp>
      <p:sp>
        <p:nvSpPr>
          <p:cNvPr id="90" name="Google Shape;90;p31"/>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91" name="Shape 91"/>
        <p:cNvGrpSpPr/>
        <p:nvPr/>
      </p:nvGrpSpPr>
      <p:grpSpPr>
        <a:xfrm>
          <a:off x="0" y="0"/>
          <a:ext cx="0" cy="0"/>
          <a:chOff x="0" y="0"/>
          <a:chExt cx="0" cy="0"/>
        </a:xfrm>
      </p:grpSpPr>
      <p:sp>
        <p:nvSpPr>
          <p:cNvPr id="92" name="Google Shape;92;p32"/>
          <p:cNvSpPr txBox="1"/>
          <p:nvPr>
            <p:ph idx="1" type="body"/>
          </p:nvPr>
        </p:nvSpPr>
        <p:spPr>
          <a:xfrm>
            <a:off x="2387600" y="8953500"/>
            <a:ext cx="19621500" cy="685800"/>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3800"/>
              <a:buFont typeface="Helvetica Neue Light"/>
              <a:buNone/>
              <a:defRPr sz="3800"/>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93" name="Google Shape;93;p32"/>
          <p:cNvSpPr txBox="1"/>
          <p:nvPr>
            <p:ph idx="2" type="body"/>
          </p:nvPr>
        </p:nvSpPr>
        <p:spPr>
          <a:xfrm>
            <a:off x="2387600" y="6045200"/>
            <a:ext cx="19621500" cy="8890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1800"/>
              <a:buNone/>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94" name="Google Shape;94;p32"/>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Placeholder">
  <p:cSld name="52_Placeholder">
    <p:spTree>
      <p:nvGrpSpPr>
        <p:cNvPr id="95" name="Shape 95"/>
        <p:cNvGrpSpPr/>
        <p:nvPr/>
      </p:nvGrpSpPr>
      <p:grpSpPr>
        <a:xfrm>
          <a:off x="0" y="0"/>
          <a:ext cx="0" cy="0"/>
          <a:chOff x="0" y="0"/>
          <a:chExt cx="0" cy="0"/>
        </a:xfrm>
      </p:grpSpPr>
      <p:sp>
        <p:nvSpPr>
          <p:cNvPr id="96" name="Google Shape;96;p33"/>
          <p:cNvSpPr/>
          <p:nvPr>
            <p:ph idx="2" type="pic"/>
          </p:nvPr>
        </p:nvSpPr>
        <p:spPr>
          <a:xfrm>
            <a:off x="0" y="1"/>
            <a:ext cx="5798088" cy="8450317"/>
          </a:xfrm>
          <a:prstGeom prst="rect">
            <a:avLst/>
          </a:prstGeom>
          <a:solidFill>
            <a:srgbClr val="F2F2F2"/>
          </a:solidFill>
          <a:ln>
            <a:noFill/>
          </a:ln>
        </p:spPr>
      </p:sp>
      <p:sp>
        <p:nvSpPr>
          <p:cNvPr id="97" name="Google Shape;97;p33"/>
          <p:cNvSpPr/>
          <p:nvPr>
            <p:ph idx="3" type="pic"/>
          </p:nvPr>
        </p:nvSpPr>
        <p:spPr>
          <a:xfrm>
            <a:off x="6195304" y="1"/>
            <a:ext cx="5798088" cy="8450317"/>
          </a:xfrm>
          <a:prstGeom prst="rect">
            <a:avLst/>
          </a:prstGeom>
          <a:solidFill>
            <a:srgbClr val="F2F2F2"/>
          </a:solidFill>
          <a:ln>
            <a:noFill/>
          </a:ln>
        </p:spPr>
      </p:sp>
      <p:sp>
        <p:nvSpPr>
          <p:cNvPr id="98" name="Google Shape;98;p33"/>
          <p:cNvSpPr/>
          <p:nvPr>
            <p:ph idx="4" type="pic"/>
          </p:nvPr>
        </p:nvSpPr>
        <p:spPr>
          <a:xfrm>
            <a:off x="12390607" y="1"/>
            <a:ext cx="5798088" cy="8450317"/>
          </a:xfrm>
          <a:prstGeom prst="rect">
            <a:avLst/>
          </a:prstGeom>
          <a:solidFill>
            <a:srgbClr val="F2F2F2"/>
          </a:solidFill>
          <a:ln>
            <a:noFill/>
          </a:ln>
        </p:spPr>
      </p:sp>
      <p:sp>
        <p:nvSpPr>
          <p:cNvPr id="99" name="Google Shape;99;p33"/>
          <p:cNvSpPr/>
          <p:nvPr>
            <p:ph idx="5" type="pic"/>
          </p:nvPr>
        </p:nvSpPr>
        <p:spPr>
          <a:xfrm>
            <a:off x="18585911" y="1"/>
            <a:ext cx="5798088" cy="8450317"/>
          </a:xfrm>
          <a:prstGeom prst="rect">
            <a:avLst/>
          </a:prstGeom>
          <a:solidFill>
            <a:srgbClr val="F2F2F2"/>
          </a:solidFill>
          <a:ln>
            <a:noFill/>
          </a:ln>
        </p:spPr>
      </p:sp>
      <p:sp>
        <p:nvSpPr>
          <p:cNvPr id="100" name="Google Shape;100;p33"/>
          <p:cNvSpPr/>
          <p:nvPr>
            <p:ph idx="6" type="pic"/>
          </p:nvPr>
        </p:nvSpPr>
        <p:spPr>
          <a:xfrm>
            <a:off x="-1" y="8924335"/>
            <a:ext cx="11993393" cy="4791666"/>
          </a:xfrm>
          <a:prstGeom prst="rect">
            <a:avLst/>
          </a:prstGeom>
          <a:solidFill>
            <a:srgbClr val="F2F2F2"/>
          </a:solidFill>
          <a:ln>
            <a:noFill/>
          </a:ln>
        </p:spPr>
      </p:sp>
      <p:sp>
        <p:nvSpPr>
          <p:cNvPr id="101" name="Google Shape;101;p33"/>
          <p:cNvSpPr/>
          <p:nvPr>
            <p:ph idx="7" type="pic"/>
          </p:nvPr>
        </p:nvSpPr>
        <p:spPr>
          <a:xfrm>
            <a:off x="12390607" y="8924334"/>
            <a:ext cx="11993393" cy="4791666"/>
          </a:xfrm>
          <a:prstGeom prst="rect">
            <a:avLst/>
          </a:prstGeom>
          <a:solidFill>
            <a:srgbClr val="F2F2F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15" name="Shape 15"/>
        <p:cNvGrpSpPr/>
        <p:nvPr/>
      </p:nvGrpSpPr>
      <p:grpSpPr>
        <a:xfrm>
          <a:off x="0" y="0"/>
          <a:ext cx="0" cy="0"/>
          <a:chOff x="0" y="0"/>
          <a:chExt cx="0" cy="0"/>
        </a:xfrm>
      </p:grpSpPr>
      <p:sp>
        <p:nvSpPr>
          <p:cNvPr id="16" name="Google Shape;16;p15"/>
          <p:cNvSpPr/>
          <p:nvPr>
            <p:ph idx="2" type="pic"/>
          </p:nvPr>
        </p:nvSpPr>
        <p:spPr>
          <a:xfrm>
            <a:off x="3124200" y="-38100"/>
            <a:ext cx="18135600" cy="12096698"/>
          </a:xfrm>
          <a:prstGeom prst="rect">
            <a:avLst/>
          </a:prstGeom>
          <a:noFill/>
          <a:ln>
            <a:noFill/>
          </a:ln>
        </p:spPr>
      </p:sp>
      <p:sp>
        <p:nvSpPr>
          <p:cNvPr id="17" name="Google Shape;17;p15"/>
          <p:cNvSpPr txBox="1"/>
          <p:nvPr>
            <p:ph type="title"/>
          </p:nvPr>
        </p:nvSpPr>
        <p:spPr>
          <a:xfrm>
            <a:off x="635000" y="9448800"/>
            <a:ext cx="23114000" cy="20066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8" name="Google Shape;18;p15"/>
          <p:cNvSpPr txBox="1"/>
          <p:nvPr>
            <p:ph idx="1" type="body"/>
          </p:nvPr>
        </p:nvSpPr>
        <p:spPr>
          <a:xfrm>
            <a:off x="635000" y="11518900"/>
            <a:ext cx="23114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19" name="Google Shape;19;p15"/>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20" name="Shape 20"/>
        <p:cNvGrpSpPr/>
        <p:nvPr/>
      </p:nvGrpSpPr>
      <p:grpSpPr>
        <a:xfrm>
          <a:off x="0" y="0"/>
          <a:ext cx="0" cy="0"/>
          <a:chOff x="0" y="0"/>
          <a:chExt cx="0" cy="0"/>
        </a:xfrm>
      </p:grpSpPr>
      <p:sp>
        <p:nvSpPr>
          <p:cNvPr id="21" name="Google Shape;21;p16"/>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2" name="Google Shape;22;p16"/>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3" name="Shape 23"/>
        <p:cNvGrpSpPr/>
        <p:nvPr/>
      </p:nvGrpSpPr>
      <p:grpSpPr>
        <a:xfrm>
          <a:off x="0" y="0"/>
          <a:ext cx="0" cy="0"/>
          <a:chOff x="0" y="0"/>
          <a:chExt cx="0" cy="0"/>
        </a:xfrm>
      </p:grpSpPr>
      <p:sp>
        <p:nvSpPr>
          <p:cNvPr id="24" name="Google Shape;24;p17"/>
          <p:cNvSpPr/>
          <p:nvPr>
            <p:ph idx="2" type="pic"/>
          </p:nvPr>
        </p:nvSpPr>
        <p:spPr>
          <a:xfrm>
            <a:off x="7950200" y="1104900"/>
            <a:ext cx="17259303" cy="11506201"/>
          </a:xfrm>
          <a:prstGeom prst="rect">
            <a:avLst/>
          </a:prstGeom>
          <a:noFill/>
          <a:ln>
            <a:noFill/>
          </a:ln>
        </p:spPr>
      </p:sp>
      <p:sp>
        <p:nvSpPr>
          <p:cNvPr id="25" name="Google Shape;25;p17"/>
          <p:cNvSpPr txBox="1"/>
          <p:nvPr>
            <p:ph type="title"/>
          </p:nvPr>
        </p:nvSpPr>
        <p:spPr>
          <a:xfrm>
            <a:off x="1651000" y="1104900"/>
            <a:ext cx="10223500" cy="56134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Light"/>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6" name="Google Shape;26;p17"/>
          <p:cNvSpPr txBox="1"/>
          <p:nvPr>
            <p:ph idx="1" type="body"/>
          </p:nvPr>
        </p:nvSpPr>
        <p:spPr>
          <a:xfrm>
            <a:off x="1651000" y="6845300"/>
            <a:ext cx="10223500" cy="57658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27" name="Google Shape;27;p17"/>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28" name="Shape 28"/>
        <p:cNvGrpSpPr/>
        <p:nvPr/>
      </p:nvGrpSpPr>
      <p:grpSpPr>
        <a:xfrm>
          <a:off x="0" y="0"/>
          <a:ext cx="0" cy="0"/>
          <a:chOff x="0" y="0"/>
          <a:chExt cx="0" cy="0"/>
        </a:xfrm>
      </p:grpSpPr>
      <p:sp>
        <p:nvSpPr>
          <p:cNvPr id="29" name="Google Shape;29;p18"/>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0" name="Google Shape;30;p18"/>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1" name="Shape 31"/>
        <p:cNvGrpSpPr/>
        <p:nvPr/>
      </p:nvGrpSpPr>
      <p:grpSpPr>
        <a:xfrm>
          <a:off x="0" y="0"/>
          <a:ext cx="0" cy="0"/>
          <a:chOff x="0" y="0"/>
          <a:chExt cx="0" cy="0"/>
        </a:xfrm>
      </p:grpSpPr>
      <p:sp>
        <p:nvSpPr>
          <p:cNvPr id="32" name="Google Shape;32;p19"/>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3" name="Google Shape;33;p19"/>
          <p:cNvSpPr txBox="1"/>
          <p:nvPr>
            <p:ph idx="1" type="body"/>
          </p:nvPr>
        </p:nvSpPr>
        <p:spPr>
          <a:xfrm>
            <a:off x="1689100" y="3238500"/>
            <a:ext cx="21005799" cy="9207500"/>
          </a:xfrm>
          <a:prstGeom prst="rect">
            <a:avLst/>
          </a:prstGeom>
          <a:noFill/>
          <a:ln>
            <a:noFill/>
          </a:ln>
        </p:spPr>
        <p:txBody>
          <a:bodyPr anchorCtr="0" anchor="ctr" bIns="50800" lIns="50800" spcFirstLastPara="1" rIns="50800" wrap="square" tIns="50800">
            <a:normAutofit/>
          </a:bodyPr>
          <a:lstStyle>
            <a:lvl1pPr indent="-314325" lvl="0" marL="457200" algn="l">
              <a:lnSpc>
                <a:spcPct val="100000"/>
              </a:lnSpc>
              <a:spcBef>
                <a:spcPts val="5900"/>
              </a:spcBef>
              <a:spcAft>
                <a:spcPts val="0"/>
              </a:spcAft>
              <a:buClr>
                <a:srgbClr val="000000"/>
              </a:buClr>
              <a:buSzPts val="1350"/>
              <a:buChar char="•"/>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34" name="Google Shape;34;p19"/>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5" name="Shape 35"/>
        <p:cNvGrpSpPr/>
        <p:nvPr/>
      </p:nvGrpSpPr>
      <p:grpSpPr>
        <a:xfrm>
          <a:off x="0" y="0"/>
          <a:ext cx="0" cy="0"/>
          <a:chOff x="0" y="0"/>
          <a:chExt cx="0" cy="0"/>
        </a:xfrm>
      </p:grpSpPr>
      <p:sp>
        <p:nvSpPr>
          <p:cNvPr id="36" name="Google Shape;36;p20"/>
          <p:cNvSpPr/>
          <p:nvPr>
            <p:ph idx="2" type="pic"/>
          </p:nvPr>
        </p:nvSpPr>
        <p:spPr>
          <a:xfrm>
            <a:off x="10960100" y="3149600"/>
            <a:ext cx="13944600" cy="9296400"/>
          </a:xfrm>
          <a:prstGeom prst="rect">
            <a:avLst/>
          </a:prstGeom>
          <a:noFill/>
          <a:ln>
            <a:noFill/>
          </a:ln>
        </p:spPr>
      </p:sp>
      <p:sp>
        <p:nvSpPr>
          <p:cNvPr id="37" name="Google Shape;37;p20"/>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20"/>
          <p:cNvSpPr txBox="1"/>
          <p:nvPr>
            <p:ph idx="1" type="body"/>
          </p:nvPr>
        </p:nvSpPr>
        <p:spPr>
          <a:xfrm>
            <a:off x="1689100" y="3238500"/>
            <a:ext cx="10007600" cy="9207500"/>
          </a:xfrm>
          <a:prstGeom prst="rect">
            <a:avLst/>
          </a:prstGeom>
          <a:noFill/>
          <a:ln>
            <a:noFill/>
          </a:ln>
        </p:spPr>
        <p:txBody>
          <a:bodyPr anchorCtr="0" anchor="ctr" bIns="50800" lIns="50800" spcFirstLastPara="1" rIns="50800" wrap="square" tIns="50800">
            <a:normAutofit/>
          </a:bodyPr>
          <a:lstStyle>
            <a:lvl1pPr indent="-442912" lvl="0" marL="457200" algn="l">
              <a:lnSpc>
                <a:spcPct val="100000"/>
              </a:lnSpc>
              <a:spcBef>
                <a:spcPts val="4500"/>
              </a:spcBef>
              <a:spcAft>
                <a:spcPts val="0"/>
              </a:spcAft>
              <a:buClr>
                <a:srgbClr val="000000"/>
              </a:buClr>
              <a:buSzPts val="3375"/>
              <a:buFont typeface="Helvetica Neue Light"/>
              <a:buChar char="•"/>
              <a:defRPr sz="4500"/>
            </a:lvl1pPr>
            <a:lvl2pPr indent="-442912" lvl="1" marL="914400" algn="l">
              <a:lnSpc>
                <a:spcPct val="100000"/>
              </a:lnSpc>
              <a:spcBef>
                <a:spcPts val="4500"/>
              </a:spcBef>
              <a:spcAft>
                <a:spcPts val="0"/>
              </a:spcAft>
              <a:buClr>
                <a:srgbClr val="000000"/>
              </a:buClr>
              <a:buSzPts val="3375"/>
              <a:buFont typeface="Helvetica Neue Light"/>
              <a:buChar char="•"/>
              <a:defRPr sz="4500"/>
            </a:lvl2pPr>
            <a:lvl3pPr indent="-442912" lvl="2" marL="1371600" algn="l">
              <a:lnSpc>
                <a:spcPct val="100000"/>
              </a:lnSpc>
              <a:spcBef>
                <a:spcPts val="4500"/>
              </a:spcBef>
              <a:spcAft>
                <a:spcPts val="0"/>
              </a:spcAft>
              <a:buClr>
                <a:srgbClr val="000000"/>
              </a:buClr>
              <a:buSzPts val="3375"/>
              <a:buFont typeface="Helvetica Neue Light"/>
              <a:buChar char="•"/>
              <a:defRPr sz="4500"/>
            </a:lvl3pPr>
            <a:lvl4pPr indent="-442912" lvl="3" marL="1828800" algn="l">
              <a:lnSpc>
                <a:spcPct val="100000"/>
              </a:lnSpc>
              <a:spcBef>
                <a:spcPts val="4500"/>
              </a:spcBef>
              <a:spcAft>
                <a:spcPts val="0"/>
              </a:spcAft>
              <a:buClr>
                <a:srgbClr val="000000"/>
              </a:buClr>
              <a:buSzPts val="3375"/>
              <a:buFont typeface="Helvetica Neue Light"/>
              <a:buChar char="•"/>
              <a:defRPr sz="4500"/>
            </a:lvl4pPr>
            <a:lvl5pPr indent="-442912" lvl="4" marL="2286000" algn="l">
              <a:lnSpc>
                <a:spcPct val="100000"/>
              </a:lnSpc>
              <a:spcBef>
                <a:spcPts val="4500"/>
              </a:spcBef>
              <a:spcAft>
                <a:spcPts val="0"/>
              </a:spcAft>
              <a:buClr>
                <a:srgbClr val="000000"/>
              </a:buClr>
              <a:buSzPts val="3375"/>
              <a:buFont typeface="Helvetica Neue Light"/>
              <a:buChar char="•"/>
              <a:defRPr sz="45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39" name="Google Shape;39;p20"/>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0" name="Shape 40"/>
        <p:cNvGrpSpPr/>
        <p:nvPr/>
      </p:nvGrpSpPr>
      <p:grpSpPr>
        <a:xfrm>
          <a:off x="0" y="0"/>
          <a:ext cx="0" cy="0"/>
          <a:chOff x="0" y="0"/>
          <a:chExt cx="0" cy="0"/>
        </a:xfrm>
      </p:grpSpPr>
      <p:sp>
        <p:nvSpPr>
          <p:cNvPr id="41" name="Google Shape;41;p21"/>
          <p:cNvSpPr txBox="1"/>
          <p:nvPr>
            <p:ph idx="1" type="body"/>
          </p:nvPr>
        </p:nvSpPr>
        <p:spPr>
          <a:xfrm>
            <a:off x="1689100" y="1778000"/>
            <a:ext cx="21005799" cy="10147300"/>
          </a:xfrm>
          <a:prstGeom prst="rect">
            <a:avLst/>
          </a:prstGeom>
          <a:noFill/>
          <a:ln>
            <a:noFill/>
          </a:ln>
        </p:spPr>
        <p:txBody>
          <a:bodyPr anchorCtr="0" anchor="ctr" bIns="50800" lIns="50800" spcFirstLastPara="1" rIns="50800" wrap="square" tIns="50800">
            <a:normAutofit/>
          </a:bodyPr>
          <a:lstStyle>
            <a:lvl1pPr indent="-314325" lvl="0" marL="457200" algn="l">
              <a:lnSpc>
                <a:spcPct val="100000"/>
              </a:lnSpc>
              <a:spcBef>
                <a:spcPts val="5900"/>
              </a:spcBef>
              <a:spcAft>
                <a:spcPts val="0"/>
              </a:spcAft>
              <a:buClr>
                <a:srgbClr val="000000"/>
              </a:buClr>
              <a:buSzPts val="1350"/>
              <a:buChar char="•"/>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42" name="Google Shape;42;p21"/>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2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7" name="Google Shape;7;p10"/>
          <p:cNvSpPr txBox="1"/>
          <p:nvPr>
            <p:ph idx="1" type="body"/>
          </p:nvPr>
        </p:nvSpPr>
        <p:spPr>
          <a:xfrm>
            <a:off x="1689100" y="3238500"/>
            <a:ext cx="21005799" cy="9207500"/>
          </a:xfrm>
          <a:prstGeom prst="rect">
            <a:avLst/>
          </a:prstGeom>
          <a:noFill/>
          <a:ln>
            <a:noFill/>
          </a:ln>
        </p:spPr>
        <p:txBody>
          <a:bodyPr anchorCtr="0" anchor="ctr" bIns="50800" lIns="50800" spcFirstLastPara="1" rIns="50800" wrap="square" tIns="50800">
            <a:normAutofit/>
          </a:bodyPr>
          <a:lstStyle>
            <a:lvl1pPr indent="-476250" lvl="0" marL="4572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indent="-476250" lvl="1" marL="9144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indent="-476250" lvl="2" marL="13716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indent="-476250" lvl="3" marL="18288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indent="-476250" lvl="4" marL="22860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indent="-476250" lvl="5" marL="27432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indent="-476250" lvl="6" marL="32004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indent="-476250" lvl="7" marL="36576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indent="-476250" lvl="8" marL="41148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8" name="Google Shape;8;p10"/>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57" name="Google Shape;57;p12"/>
          <p:cNvSpPr txBox="1"/>
          <p:nvPr>
            <p:ph idx="1" type="body"/>
          </p:nvPr>
        </p:nvSpPr>
        <p:spPr>
          <a:xfrm>
            <a:off x="1689100" y="3238500"/>
            <a:ext cx="21005799" cy="9207500"/>
          </a:xfrm>
          <a:prstGeom prst="rect">
            <a:avLst/>
          </a:prstGeom>
          <a:noFill/>
          <a:ln>
            <a:noFill/>
          </a:ln>
        </p:spPr>
        <p:txBody>
          <a:bodyPr anchorCtr="0" anchor="ctr" bIns="50800" lIns="50800" spcFirstLastPara="1" rIns="50800" wrap="square" tIns="50800">
            <a:normAutofit/>
          </a:bodyPr>
          <a:lstStyle>
            <a:lvl1pPr indent="-476250" lvl="0" marL="4572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indent="-476250" lvl="1" marL="9144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indent="-476250" lvl="2" marL="13716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indent="-476250" lvl="3" marL="18288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indent="-476250" lvl="4" marL="22860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indent="-476250" lvl="5" marL="27432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indent="-476250" lvl="6" marL="32004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indent="-476250" lvl="7" marL="36576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indent="-476250" lvl="8" marL="41148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58" name="Google Shape;58;p12"/>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www.youtube.com/c/denverstartupweek" TargetMode="External"/><Relationship Id="rId10" Type="http://schemas.openxmlformats.org/officeDocument/2006/relationships/image" Target="../media/image2.png"/><Relationship Id="rId13" Type="http://schemas.openxmlformats.org/officeDocument/2006/relationships/image" Target="../media/image5.jp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hyperlink" Target="https://www.denverstartupweek.org/" TargetMode="External"/><Relationship Id="rId9" Type="http://schemas.openxmlformats.org/officeDocument/2006/relationships/hyperlink" Target="https://www.linkedin.com/company/denver-startup-week/" TargetMode="External"/><Relationship Id="rId15" Type="http://schemas.openxmlformats.org/officeDocument/2006/relationships/image" Target="../media/image14.png"/><Relationship Id="rId14" Type="http://schemas.openxmlformats.org/officeDocument/2006/relationships/image" Target="../media/image15.png"/><Relationship Id="rId17" Type="http://schemas.openxmlformats.org/officeDocument/2006/relationships/image" Target="../media/image9.png"/><Relationship Id="rId16" Type="http://schemas.openxmlformats.org/officeDocument/2006/relationships/image" Target="../media/image8.png"/><Relationship Id="rId5" Type="http://schemas.openxmlformats.org/officeDocument/2006/relationships/hyperlink" Target="https://twitter.com/denstartupweek" TargetMode="External"/><Relationship Id="rId6" Type="http://schemas.openxmlformats.org/officeDocument/2006/relationships/image" Target="../media/image6.png"/><Relationship Id="rId18" Type="http://schemas.openxmlformats.org/officeDocument/2006/relationships/image" Target="../media/image17.png"/><Relationship Id="rId7" Type="http://schemas.openxmlformats.org/officeDocument/2006/relationships/hyperlink" Target="https://www.facebook.com/DenverStartupWeek" TargetMode="External"/><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1" Type="http://schemas.openxmlformats.org/officeDocument/2006/relationships/hyperlink" Target="https://www.youtube.com/c/denverstartupweek" TargetMode="External"/><Relationship Id="rId10" Type="http://schemas.openxmlformats.org/officeDocument/2006/relationships/image" Target="../media/image2.png"/><Relationship Id="rId13" Type="http://schemas.openxmlformats.org/officeDocument/2006/relationships/image" Target="../media/image13.png"/><Relationship Id="rId12"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https://www.denverstartupweek.org/" TargetMode="External"/><Relationship Id="rId9" Type="http://schemas.openxmlformats.org/officeDocument/2006/relationships/hyperlink" Target="https://www.linkedin.com/company/denver-startup-week/" TargetMode="External"/><Relationship Id="rId15" Type="http://schemas.openxmlformats.org/officeDocument/2006/relationships/hyperlink" Target="https://www.denverstartupweek.org/" TargetMode="External"/><Relationship Id="rId14" Type="http://schemas.openxmlformats.org/officeDocument/2006/relationships/image" Target="../media/image12.png"/><Relationship Id="rId17" Type="http://schemas.openxmlformats.org/officeDocument/2006/relationships/hyperlink" Target="https://www.facebook.com/DenverStartupWeek" TargetMode="External"/><Relationship Id="rId16" Type="http://schemas.openxmlformats.org/officeDocument/2006/relationships/hyperlink" Target="https://twitter.com/denstartupweek" TargetMode="External"/><Relationship Id="rId5" Type="http://schemas.openxmlformats.org/officeDocument/2006/relationships/hyperlink" Target="https://twitter.com/denstartupweek" TargetMode="External"/><Relationship Id="rId19" Type="http://schemas.openxmlformats.org/officeDocument/2006/relationships/hyperlink" Target="https://www.youtube.com/c/denverstartupweek" TargetMode="External"/><Relationship Id="rId6" Type="http://schemas.openxmlformats.org/officeDocument/2006/relationships/image" Target="../media/image6.png"/><Relationship Id="rId18" Type="http://schemas.openxmlformats.org/officeDocument/2006/relationships/hyperlink" Target="https://www.linkedin.com/company/denver-startup-week/" TargetMode="External"/><Relationship Id="rId7" Type="http://schemas.openxmlformats.org/officeDocument/2006/relationships/hyperlink" Target="https://www.facebook.com/DenverStartupWeek" TargetMode="External"/><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p:nvPr/>
        </p:nvSpPr>
        <p:spPr>
          <a:xfrm>
            <a:off x="-25400" y="0"/>
            <a:ext cx="24434801" cy="13818064"/>
          </a:xfrm>
          <a:prstGeom prst="rect">
            <a:avLst/>
          </a:prstGeom>
          <a:solidFill>
            <a:srgbClr val="01232D"/>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pic>
        <p:nvPicPr>
          <p:cNvPr descr="Image" id="107" name="Google Shape;107;p1"/>
          <p:cNvPicPr preferRelativeResize="0"/>
          <p:nvPr/>
        </p:nvPicPr>
        <p:blipFill rotWithShape="1">
          <a:blip r:embed="rId3">
            <a:alphaModFix/>
          </a:blip>
          <a:srcRect b="0" l="0" r="0" t="0"/>
          <a:stretch/>
        </p:blipFill>
        <p:spPr>
          <a:xfrm>
            <a:off x="1257807" y="1791667"/>
            <a:ext cx="6560140" cy="4868517"/>
          </a:xfrm>
          <a:prstGeom prst="rect">
            <a:avLst/>
          </a:prstGeom>
          <a:noFill/>
          <a:ln>
            <a:noFill/>
          </a:ln>
        </p:spPr>
      </p:pic>
      <p:grpSp>
        <p:nvGrpSpPr>
          <p:cNvPr id="108" name="Google Shape;108;p1"/>
          <p:cNvGrpSpPr/>
          <p:nvPr/>
        </p:nvGrpSpPr>
        <p:grpSpPr>
          <a:xfrm>
            <a:off x="1365250" y="7853348"/>
            <a:ext cx="6266139" cy="2684480"/>
            <a:chOff x="1302017" y="8400587"/>
            <a:chExt cx="6266139" cy="2684480"/>
          </a:xfrm>
        </p:grpSpPr>
        <p:sp>
          <p:nvSpPr>
            <p:cNvPr id="109" name="Google Shape;109;p1"/>
            <p:cNvSpPr txBox="1"/>
            <p:nvPr/>
          </p:nvSpPr>
          <p:spPr>
            <a:xfrm>
              <a:off x="1302017" y="8400587"/>
              <a:ext cx="6266139" cy="872034"/>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5000"/>
                <a:buFont typeface="Montserrat Light"/>
                <a:buNone/>
              </a:pPr>
              <a:r>
                <a:rPr b="0" i="0" lang="en-US" sz="5000" u="none" cap="none" strike="noStrike">
                  <a:solidFill>
                    <a:srgbClr val="FFFFFF"/>
                  </a:solidFill>
                  <a:latin typeface="Montserrat Light"/>
                  <a:ea typeface="Montserrat Light"/>
                  <a:cs typeface="Montserrat Light"/>
                  <a:sym typeface="Montserrat Light"/>
                </a:rPr>
                <a:t>OCTOBER 4-8, 2021</a:t>
              </a:r>
              <a:endParaRPr b="0" i="0" sz="5000" u="none" cap="none" strike="noStrike">
                <a:solidFill>
                  <a:srgbClr val="FFFFFF"/>
                </a:solidFill>
                <a:latin typeface="Montserrat Light"/>
                <a:ea typeface="Montserrat Light"/>
                <a:cs typeface="Montserrat Light"/>
                <a:sym typeface="Montserrat Light"/>
              </a:endParaRPr>
            </a:p>
          </p:txBody>
        </p:sp>
        <p:sp>
          <p:nvSpPr>
            <p:cNvPr id="110" name="Google Shape;110;p1">
              <a:hlinkClick r:id="rId4"/>
            </p:cNvPr>
            <p:cNvSpPr txBox="1"/>
            <p:nvPr/>
          </p:nvSpPr>
          <p:spPr>
            <a:xfrm>
              <a:off x="1302017" y="9293816"/>
              <a:ext cx="4740300" cy="5337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DenverStartupWeek.org</a:t>
              </a:r>
              <a:endParaRPr/>
            </a:p>
          </p:txBody>
        </p:sp>
        <p:sp>
          <p:nvSpPr>
            <p:cNvPr id="111" name="Google Shape;111;p1"/>
            <p:cNvSpPr txBox="1"/>
            <p:nvPr/>
          </p:nvSpPr>
          <p:spPr>
            <a:xfrm>
              <a:off x="1302017" y="9776414"/>
              <a:ext cx="4181400" cy="5337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#DENStartupWeek</a:t>
              </a:r>
              <a:endParaRPr b="0" i="0" sz="2800" u="none" cap="none" strike="noStrike">
                <a:solidFill>
                  <a:srgbClr val="4FE4E7"/>
                </a:solidFill>
                <a:latin typeface="Montserrat Light"/>
                <a:ea typeface="Montserrat Light"/>
                <a:cs typeface="Montserrat Light"/>
                <a:sym typeface="Montserrat Light"/>
              </a:endParaRPr>
            </a:p>
          </p:txBody>
        </p:sp>
        <p:pic>
          <p:nvPicPr>
            <p:cNvPr descr="Image" id="112" name="Google Shape;112;p1">
              <a:hlinkClick r:id="rId5"/>
            </p:cNvPr>
            <p:cNvPicPr preferRelativeResize="0"/>
            <p:nvPr/>
          </p:nvPicPr>
          <p:blipFill rotWithShape="1">
            <a:blip r:embed="rId6">
              <a:alphaModFix/>
            </a:blip>
            <a:srcRect b="0" l="0" r="0" t="0"/>
            <a:stretch/>
          </p:blipFill>
          <p:spPr>
            <a:xfrm>
              <a:off x="1365110" y="10475466"/>
              <a:ext cx="609601" cy="609592"/>
            </a:xfrm>
            <a:prstGeom prst="rect">
              <a:avLst/>
            </a:prstGeom>
            <a:noFill/>
            <a:ln>
              <a:noFill/>
            </a:ln>
          </p:spPr>
        </p:pic>
        <p:pic>
          <p:nvPicPr>
            <p:cNvPr descr="Image" id="113" name="Google Shape;113;p1">
              <a:hlinkClick r:id="rId7"/>
            </p:cNvPr>
            <p:cNvPicPr preferRelativeResize="0"/>
            <p:nvPr/>
          </p:nvPicPr>
          <p:blipFill rotWithShape="1">
            <a:blip r:embed="rId8">
              <a:alphaModFix/>
            </a:blip>
            <a:srcRect b="0" l="0" r="0" t="0"/>
            <a:stretch/>
          </p:blipFill>
          <p:spPr>
            <a:xfrm>
              <a:off x="2266708" y="10475466"/>
              <a:ext cx="609601" cy="609592"/>
            </a:xfrm>
            <a:prstGeom prst="rect">
              <a:avLst/>
            </a:prstGeom>
            <a:noFill/>
            <a:ln>
              <a:noFill/>
            </a:ln>
          </p:spPr>
        </p:pic>
        <p:pic>
          <p:nvPicPr>
            <p:cNvPr descr="Image" id="114" name="Google Shape;114;p1">
              <a:hlinkClick r:id="rId9"/>
            </p:cNvPr>
            <p:cNvPicPr preferRelativeResize="0"/>
            <p:nvPr/>
          </p:nvPicPr>
          <p:blipFill rotWithShape="1">
            <a:blip r:embed="rId10">
              <a:alphaModFix/>
            </a:blip>
            <a:srcRect b="0" l="0" r="0" t="0"/>
            <a:stretch/>
          </p:blipFill>
          <p:spPr>
            <a:xfrm>
              <a:off x="3168306" y="10475466"/>
              <a:ext cx="609601" cy="609601"/>
            </a:xfrm>
            <a:prstGeom prst="rect">
              <a:avLst/>
            </a:prstGeom>
            <a:noFill/>
            <a:ln>
              <a:noFill/>
            </a:ln>
          </p:spPr>
        </p:pic>
        <p:pic>
          <p:nvPicPr>
            <p:cNvPr descr="Image" id="115" name="Google Shape;115;p1">
              <a:hlinkClick r:id="rId11"/>
            </p:cNvPr>
            <p:cNvPicPr preferRelativeResize="0"/>
            <p:nvPr/>
          </p:nvPicPr>
          <p:blipFill rotWithShape="1">
            <a:blip r:embed="rId12">
              <a:alphaModFix/>
            </a:blip>
            <a:srcRect b="0" l="0" r="0" t="0"/>
            <a:stretch/>
          </p:blipFill>
          <p:spPr>
            <a:xfrm>
              <a:off x="4069903" y="10475470"/>
              <a:ext cx="609601" cy="609583"/>
            </a:xfrm>
            <a:prstGeom prst="rect">
              <a:avLst/>
            </a:prstGeom>
            <a:noFill/>
            <a:ln>
              <a:noFill/>
            </a:ln>
          </p:spPr>
        </p:pic>
      </p:grpSp>
      <p:sp>
        <p:nvSpPr>
          <p:cNvPr id="116" name="Google Shape;116;p1"/>
          <p:cNvSpPr/>
          <p:nvPr/>
        </p:nvSpPr>
        <p:spPr>
          <a:xfrm>
            <a:off x="-703384" y="11730992"/>
            <a:ext cx="25112783" cy="2087071"/>
          </a:xfrm>
          <a:prstGeom prst="rect">
            <a:avLst/>
          </a:prstGeom>
          <a:solidFill>
            <a:schemeClr val="lt1"/>
          </a:solidFill>
          <a:ln cap="flat" cmpd="sng" w="12700">
            <a:solidFill>
              <a:schemeClr val="lt1"/>
            </a:solidFill>
            <a:prstDash val="solid"/>
            <a:miter lim="400000"/>
            <a:headEnd len="sm" w="sm" type="none"/>
            <a:tailEnd len="sm" w="sm" type="none"/>
          </a:ln>
          <a:effectLst>
            <a:outerShdw blurRad="38100" rotWithShape="0" dir="5400000" dist="25400">
              <a:srgbClr val="000000">
                <a:alpha val="49803"/>
              </a:srgbClr>
            </a:outerShdw>
          </a:effectLst>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200"/>
              <a:buFont typeface="Helvetica Neue Light"/>
              <a:buNone/>
            </a:pPr>
            <a:r>
              <a:t/>
            </a:r>
            <a:endParaRPr b="0" i="0" sz="3200" u="none" cap="none" strike="noStrike">
              <a:solidFill>
                <a:srgbClr val="FFFFFF"/>
              </a:solidFill>
              <a:latin typeface="Helvetica Neue Light"/>
              <a:ea typeface="Helvetica Neue Light"/>
              <a:cs typeface="Helvetica Neue Light"/>
              <a:sym typeface="Helvetica Neue Light"/>
            </a:endParaRPr>
          </a:p>
        </p:txBody>
      </p:sp>
      <p:sp>
        <p:nvSpPr>
          <p:cNvPr id="117" name="Google Shape;117;p1"/>
          <p:cNvSpPr txBox="1"/>
          <p:nvPr/>
        </p:nvSpPr>
        <p:spPr>
          <a:xfrm>
            <a:off x="497719" y="12463817"/>
            <a:ext cx="5707387" cy="65659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3600"/>
              <a:buFont typeface="Montserrat Light"/>
              <a:buNone/>
            </a:pPr>
            <a:r>
              <a:rPr b="0" i="0" lang="en-US" sz="3600" u="none" cap="none" strike="noStrike">
                <a:solidFill>
                  <a:srgbClr val="4FE4E7"/>
                </a:solidFill>
                <a:latin typeface="Montserrat Light"/>
                <a:ea typeface="Montserrat Light"/>
                <a:cs typeface="Montserrat Light"/>
                <a:sym typeface="Montserrat Light"/>
              </a:rPr>
              <a:t>2021 TITLE SPONSORS</a:t>
            </a:r>
            <a:endParaRPr b="0" i="0" sz="3600" u="none" cap="none" strike="noStrike">
              <a:solidFill>
                <a:srgbClr val="4FE4E7"/>
              </a:solidFill>
              <a:latin typeface="Montserrat Light"/>
              <a:ea typeface="Montserrat Light"/>
              <a:cs typeface="Montserrat Light"/>
              <a:sym typeface="Montserrat Light"/>
            </a:endParaRPr>
          </a:p>
        </p:txBody>
      </p:sp>
      <p:pic>
        <p:nvPicPr>
          <p:cNvPr descr="A close up of a logo&#10;&#10;Description automatically generated" id="118" name="Google Shape;118;p1"/>
          <p:cNvPicPr preferRelativeResize="0"/>
          <p:nvPr/>
        </p:nvPicPr>
        <p:blipFill rotWithShape="1">
          <a:blip r:embed="rId13">
            <a:alphaModFix/>
          </a:blip>
          <a:srcRect b="0" l="0" r="0" t="0"/>
          <a:stretch/>
        </p:blipFill>
        <p:spPr>
          <a:xfrm>
            <a:off x="12439909" y="12316322"/>
            <a:ext cx="2672461" cy="924672"/>
          </a:xfrm>
          <a:prstGeom prst="rect">
            <a:avLst/>
          </a:prstGeom>
          <a:noFill/>
          <a:ln>
            <a:noFill/>
          </a:ln>
        </p:spPr>
      </p:pic>
      <p:cxnSp>
        <p:nvCxnSpPr>
          <p:cNvPr id="119" name="Google Shape;119;p1"/>
          <p:cNvCxnSpPr/>
          <p:nvPr/>
        </p:nvCxnSpPr>
        <p:spPr>
          <a:xfrm>
            <a:off x="6418389" y="12276341"/>
            <a:ext cx="0" cy="1053659"/>
          </a:xfrm>
          <a:prstGeom prst="straightConnector1">
            <a:avLst/>
          </a:prstGeom>
          <a:noFill/>
          <a:ln cap="flat" cmpd="sng" w="25400">
            <a:solidFill>
              <a:srgbClr val="4FE4E7"/>
            </a:solidFill>
            <a:prstDash val="solid"/>
            <a:miter lim="400000"/>
            <a:headEnd len="sm" w="sm" type="none"/>
            <a:tailEnd len="sm" w="sm" type="none"/>
          </a:ln>
        </p:spPr>
      </p:cxnSp>
      <p:pic>
        <p:nvPicPr>
          <p:cNvPr descr="Logo&#10;&#10;Description automatically generated" id="120" name="Google Shape;120;p1"/>
          <p:cNvPicPr preferRelativeResize="0"/>
          <p:nvPr/>
        </p:nvPicPr>
        <p:blipFill rotWithShape="1">
          <a:blip r:embed="rId14">
            <a:alphaModFix amt="70000"/>
          </a:blip>
          <a:srcRect b="0" l="0" r="0" t="0"/>
          <a:stretch/>
        </p:blipFill>
        <p:spPr>
          <a:xfrm>
            <a:off x="6506220" y="12347211"/>
            <a:ext cx="2540649" cy="1068084"/>
          </a:xfrm>
          <a:prstGeom prst="rect">
            <a:avLst/>
          </a:prstGeom>
          <a:noFill/>
          <a:ln>
            <a:noFill/>
          </a:ln>
        </p:spPr>
      </p:pic>
      <p:pic>
        <p:nvPicPr>
          <p:cNvPr descr="Logo&#10;&#10;Description automatically generated" id="121" name="Google Shape;121;p1"/>
          <p:cNvPicPr preferRelativeResize="0"/>
          <p:nvPr/>
        </p:nvPicPr>
        <p:blipFill rotWithShape="1">
          <a:blip r:embed="rId15">
            <a:alphaModFix/>
          </a:blip>
          <a:srcRect b="0" l="0" r="0" t="0"/>
          <a:stretch/>
        </p:blipFill>
        <p:spPr>
          <a:xfrm>
            <a:off x="9403443" y="12276341"/>
            <a:ext cx="2540650" cy="1029563"/>
          </a:xfrm>
          <a:prstGeom prst="rect">
            <a:avLst/>
          </a:prstGeom>
          <a:noFill/>
          <a:ln>
            <a:noFill/>
          </a:ln>
        </p:spPr>
      </p:pic>
      <p:pic>
        <p:nvPicPr>
          <p:cNvPr descr="Logo, company name&#10;&#10;Description automatically generated" id="122" name="Google Shape;122;p1"/>
          <p:cNvPicPr preferRelativeResize="0"/>
          <p:nvPr/>
        </p:nvPicPr>
        <p:blipFill rotWithShape="1">
          <a:blip r:embed="rId16">
            <a:alphaModFix amt="70000"/>
          </a:blip>
          <a:srcRect b="0" l="0" r="0" t="0"/>
          <a:stretch/>
        </p:blipFill>
        <p:spPr>
          <a:xfrm>
            <a:off x="15454845" y="12196644"/>
            <a:ext cx="2163925" cy="1133356"/>
          </a:xfrm>
          <a:prstGeom prst="rect">
            <a:avLst/>
          </a:prstGeom>
          <a:noFill/>
          <a:ln>
            <a:noFill/>
          </a:ln>
        </p:spPr>
      </p:pic>
      <p:pic>
        <p:nvPicPr>
          <p:cNvPr descr="Shape&#10;&#10;Description automatically generated with medium confidence" id="123" name="Google Shape;123;p1"/>
          <p:cNvPicPr preferRelativeResize="0"/>
          <p:nvPr/>
        </p:nvPicPr>
        <p:blipFill rotWithShape="1">
          <a:blip r:embed="rId17">
            <a:alphaModFix amt="70000"/>
          </a:blip>
          <a:srcRect b="0" l="0" r="0" t="0"/>
          <a:stretch/>
        </p:blipFill>
        <p:spPr>
          <a:xfrm>
            <a:off x="17896458" y="12296331"/>
            <a:ext cx="3243771" cy="1013678"/>
          </a:xfrm>
          <a:prstGeom prst="rect">
            <a:avLst/>
          </a:prstGeom>
          <a:noFill/>
          <a:ln>
            <a:noFill/>
          </a:ln>
        </p:spPr>
      </p:pic>
      <p:pic>
        <p:nvPicPr>
          <p:cNvPr descr="Shape&#10;&#10;Description automatically generated with medium confidence" id="124" name="Google Shape;124;p1"/>
          <p:cNvPicPr preferRelativeResize="0"/>
          <p:nvPr/>
        </p:nvPicPr>
        <p:blipFill rotWithShape="1">
          <a:blip r:embed="rId18">
            <a:alphaModFix amt="50000"/>
          </a:blip>
          <a:srcRect b="0" l="0" r="0" t="0"/>
          <a:stretch/>
        </p:blipFill>
        <p:spPr>
          <a:xfrm>
            <a:off x="21140230" y="11655549"/>
            <a:ext cx="3243771" cy="21625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cxnSp>
        <p:nvCxnSpPr>
          <p:cNvPr id="129" name="Google Shape;129;p2"/>
          <p:cNvCxnSpPr/>
          <p:nvPr/>
        </p:nvCxnSpPr>
        <p:spPr>
          <a:xfrm>
            <a:off x="1290335" y="6677485"/>
            <a:ext cx="21777929" cy="1"/>
          </a:xfrm>
          <a:prstGeom prst="straightConnector1">
            <a:avLst/>
          </a:prstGeom>
          <a:noFill/>
          <a:ln cap="flat" cmpd="sng" w="12700">
            <a:solidFill>
              <a:srgbClr val="A6AAA9"/>
            </a:solidFill>
            <a:prstDash val="dashDot"/>
            <a:miter lim="400000"/>
            <a:headEnd len="sm" w="sm" type="none"/>
            <a:tailEnd len="sm" w="sm" type="none"/>
          </a:ln>
        </p:spPr>
      </p:cxnSp>
      <p:sp>
        <p:nvSpPr>
          <p:cNvPr id="130" name="Google Shape;130;p2"/>
          <p:cNvSpPr txBox="1"/>
          <p:nvPr/>
        </p:nvSpPr>
        <p:spPr>
          <a:xfrm>
            <a:off x="1286941" y="5502735"/>
            <a:ext cx="21784719" cy="10287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265A69"/>
              </a:buClr>
              <a:buSzPts val="6000"/>
              <a:buFont typeface="Montserrat Black"/>
              <a:buNone/>
            </a:pPr>
            <a:r>
              <a:rPr b="0" i="0" lang="en-US" sz="6000" u="none" cap="none" strike="noStrike">
                <a:solidFill>
                  <a:srgbClr val="265A69"/>
                </a:solidFill>
                <a:latin typeface="Montserrat Black"/>
                <a:ea typeface="Montserrat Black"/>
                <a:cs typeface="Montserrat Black"/>
                <a:sym typeface="Montserrat Black"/>
              </a:rPr>
              <a:t>TITLE OF PRESENTATION</a:t>
            </a:r>
            <a:endParaRPr/>
          </a:p>
        </p:txBody>
      </p:sp>
      <p:sp>
        <p:nvSpPr>
          <p:cNvPr id="131" name="Google Shape;131;p2"/>
          <p:cNvSpPr txBox="1"/>
          <p:nvPr/>
        </p:nvSpPr>
        <p:spPr>
          <a:xfrm>
            <a:off x="1312341" y="7022003"/>
            <a:ext cx="21784719" cy="1233158"/>
          </a:xfrm>
          <a:prstGeom prst="rect">
            <a:avLst/>
          </a:prstGeom>
          <a:noFill/>
          <a:ln>
            <a:noFill/>
          </a:ln>
        </p:spPr>
        <p:txBody>
          <a:bodyPr anchorCtr="0" anchor="t" bIns="50800" lIns="50800" spcFirstLastPara="1" rIns="50800" wrap="square" tIns="50800">
            <a:spAutoFit/>
          </a:bodyPr>
          <a:lstStyle/>
          <a:p>
            <a:pPr indent="0" lvl="0" marL="0" marR="0" rtl="0" algn="l">
              <a:lnSpc>
                <a:spcPct val="120000"/>
              </a:lnSpc>
              <a:spcBef>
                <a:spcPts val="0"/>
              </a:spcBef>
              <a:spcAft>
                <a:spcPts val="0"/>
              </a:spcAft>
              <a:buClr>
                <a:srgbClr val="4FE4E7"/>
              </a:buClr>
              <a:buSzPts val="3200"/>
              <a:buFont typeface="Montserrat Light"/>
              <a:buNone/>
            </a:pPr>
            <a:r>
              <a:rPr b="0" i="0" lang="en-US" sz="3200" u="none" cap="none" strike="noStrike">
                <a:solidFill>
                  <a:srgbClr val="4FE4E7"/>
                </a:solidFill>
                <a:latin typeface="Montserrat Light"/>
                <a:ea typeface="Montserrat Light"/>
                <a:cs typeface="Montserrat Light"/>
                <a:sym typeface="Montserrat Light"/>
              </a:rPr>
              <a:t>Person Name here</a:t>
            </a:r>
            <a:endParaRPr/>
          </a:p>
          <a:p>
            <a:pPr indent="0" lvl="0" marL="0" marR="0" rtl="0" algn="l">
              <a:lnSpc>
                <a:spcPct val="120000"/>
              </a:lnSpc>
              <a:spcBef>
                <a:spcPts val="0"/>
              </a:spcBef>
              <a:spcAft>
                <a:spcPts val="0"/>
              </a:spcAft>
              <a:buClr>
                <a:srgbClr val="4FE4E7"/>
              </a:buClr>
              <a:buSzPts val="3200"/>
              <a:buFont typeface="Montserrat Light"/>
              <a:buNone/>
            </a:pPr>
            <a:r>
              <a:rPr b="0" i="0" lang="en-US" sz="3200" u="none" cap="none" strike="noStrike">
                <a:solidFill>
                  <a:srgbClr val="4FE4E7"/>
                </a:solidFill>
                <a:latin typeface="Montserrat Light"/>
                <a:ea typeface="Montserrat Light"/>
                <a:cs typeface="Montserrat Light"/>
                <a:sym typeface="Montserrat Light"/>
              </a:rPr>
              <a:t>08/26/2020</a:t>
            </a:r>
            <a:endParaRPr b="0" i="0" sz="5000" u="none" cap="none" strike="noStrike">
              <a:solidFill>
                <a:srgbClr val="000000"/>
              </a:solidFill>
              <a:latin typeface="Helvetica Neue Light"/>
              <a:ea typeface="Helvetica Neue Light"/>
              <a:cs typeface="Helvetica Neue Light"/>
              <a:sym typeface="Helvetica Neue Light"/>
            </a:endParaRPr>
          </a:p>
        </p:txBody>
      </p:sp>
      <p:pic>
        <p:nvPicPr>
          <p:cNvPr descr="Image" id="132" name="Google Shape;132;p2"/>
          <p:cNvPicPr preferRelativeResize="0"/>
          <p:nvPr/>
        </p:nvPicPr>
        <p:blipFill rotWithShape="1">
          <a:blip r:embed="rId3">
            <a:alphaModFix/>
          </a:blip>
          <a:srcRect b="0" l="0" r="0" t="0"/>
          <a:stretch/>
        </p:blipFill>
        <p:spPr>
          <a:xfrm>
            <a:off x="1241297" y="429050"/>
            <a:ext cx="1896277" cy="1855332"/>
          </a:xfrm>
          <a:prstGeom prst="rect">
            <a:avLst/>
          </a:prstGeom>
          <a:noFill/>
          <a:ln>
            <a:noFill/>
          </a:ln>
        </p:spPr>
      </p:pic>
      <p:pic>
        <p:nvPicPr>
          <p:cNvPr descr="Image" id="133" name="Google Shape;133;p2"/>
          <p:cNvPicPr preferRelativeResize="0"/>
          <p:nvPr/>
        </p:nvPicPr>
        <p:blipFill rotWithShape="1">
          <a:blip r:embed="rId4">
            <a:alphaModFix/>
          </a:blip>
          <a:srcRect b="0" l="0" r="0" t="0"/>
          <a:stretch/>
        </p:blipFill>
        <p:spPr>
          <a:xfrm>
            <a:off x="-562325" y="8182420"/>
            <a:ext cx="29292992" cy="55323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Image" id="138" name="Google Shape;138;p3"/>
          <p:cNvPicPr preferRelativeResize="0"/>
          <p:nvPr/>
        </p:nvPicPr>
        <p:blipFill rotWithShape="1">
          <a:blip r:embed="rId3">
            <a:alphaModFix/>
          </a:blip>
          <a:srcRect b="0" l="0" r="0" t="0"/>
          <a:stretch/>
        </p:blipFill>
        <p:spPr>
          <a:xfrm>
            <a:off x="11802993" y="11337246"/>
            <a:ext cx="12588754" cy="2377561"/>
          </a:xfrm>
          <a:prstGeom prst="rect">
            <a:avLst/>
          </a:prstGeom>
          <a:noFill/>
          <a:ln>
            <a:noFill/>
          </a:ln>
        </p:spPr>
      </p:pic>
      <p:pic>
        <p:nvPicPr>
          <p:cNvPr descr="Image" id="139" name="Google Shape;139;p3"/>
          <p:cNvPicPr preferRelativeResize="0"/>
          <p:nvPr/>
        </p:nvPicPr>
        <p:blipFill rotWithShape="1">
          <a:blip r:embed="rId4">
            <a:alphaModFix/>
          </a:blip>
          <a:srcRect b="0" l="0" r="0" t="0"/>
          <a:stretch/>
        </p:blipFill>
        <p:spPr>
          <a:xfrm>
            <a:off x="21967697" y="429050"/>
            <a:ext cx="1896277" cy="1855332"/>
          </a:xfrm>
          <a:prstGeom prst="rect">
            <a:avLst/>
          </a:prstGeom>
          <a:noFill/>
          <a:ln>
            <a:noFill/>
          </a:ln>
        </p:spPr>
      </p:pic>
      <p:sp>
        <p:nvSpPr>
          <p:cNvPr id="140" name="Google Shape;140;p3"/>
          <p:cNvSpPr txBox="1"/>
          <p:nvPr/>
        </p:nvSpPr>
        <p:spPr>
          <a:xfrm>
            <a:off x="1286941" y="2990850"/>
            <a:ext cx="21784719" cy="876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265A69"/>
              </a:buClr>
              <a:buSzPts val="5000"/>
              <a:buFont typeface="Montserrat Black"/>
              <a:buNone/>
            </a:pPr>
            <a:r>
              <a:rPr b="0" i="0" lang="en-US" sz="5000" u="none" cap="none" strike="noStrike">
                <a:solidFill>
                  <a:srgbClr val="265A69"/>
                </a:solidFill>
                <a:latin typeface="Montserrat Black"/>
                <a:ea typeface="Montserrat Black"/>
                <a:cs typeface="Montserrat Black"/>
                <a:sym typeface="Montserrat Black"/>
              </a:rPr>
              <a:t>HEADLINE TEXT</a:t>
            </a:r>
            <a:endParaRPr/>
          </a:p>
        </p:txBody>
      </p:sp>
      <p:sp>
        <p:nvSpPr>
          <p:cNvPr id="141" name="Google Shape;141;p3"/>
          <p:cNvSpPr txBox="1"/>
          <p:nvPr/>
        </p:nvSpPr>
        <p:spPr>
          <a:xfrm>
            <a:off x="1286941" y="4573618"/>
            <a:ext cx="21784719" cy="1778001"/>
          </a:xfrm>
          <a:prstGeom prst="rect">
            <a:avLst/>
          </a:prstGeom>
          <a:noFill/>
          <a:ln>
            <a:noFill/>
          </a:ln>
        </p:spPr>
        <p:txBody>
          <a:bodyPr anchorCtr="0" anchor="t" bIns="50800" lIns="50800" spcFirstLastPara="1" rIns="50800" wrap="square" tIns="50800">
            <a:spAutoFit/>
          </a:bodyPr>
          <a:lstStyle/>
          <a:p>
            <a:pPr indent="0" lvl="0" marL="0" marR="0" rtl="0" algn="l">
              <a:lnSpc>
                <a:spcPct val="100000"/>
              </a:lnSpc>
              <a:spcBef>
                <a:spcPts val="0"/>
              </a:spcBef>
              <a:spcAft>
                <a:spcPts val="0"/>
              </a:spcAft>
              <a:buClr>
                <a:srgbClr val="797979"/>
              </a:buClr>
              <a:buSzPts val="3600"/>
              <a:buFont typeface="Montserrat Light"/>
              <a:buNone/>
            </a:pPr>
            <a:r>
              <a:rPr b="0" i="0" lang="en-US" sz="3600" u="none" cap="none" strike="noStrike">
                <a:solidFill>
                  <a:srgbClr val="797979"/>
                </a:solidFill>
                <a:latin typeface="Montserrat Light"/>
                <a:ea typeface="Montserrat Light"/>
                <a:cs typeface="Montserrat Light"/>
                <a:sym typeface="Montserrat Light"/>
              </a:rPr>
              <a:t>Lorem ipsum dolere sit met nonummy consecuter es quid. Lorem ipsum dolere sit met nonummy consecuter es quid. Lorem ipsum dolere sit met nonummy consecuter es quid. Lorem ipsum dolere sit met nonummy consecuter es quid.</a:t>
            </a:r>
            <a:endParaRPr/>
          </a:p>
        </p:txBody>
      </p:sp>
      <p:sp>
        <p:nvSpPr>
          <p:cNvPr id="142" name="Google Shape;142;p3"/>
          <p:cNvSpPr txBox="1"/>
          <p:nvPr/>
        </p:nvSpPr>
        <p:spPr>
          <a:xfrm>
            <a:off x="1302017" y="12741926"/>
            <a:ext cx="3410358" cy="5334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#DENStartupWeek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p:nvPr/>
        </p:nvSpPr>
        <p:spPr>
          <a:xfrm>
            <a:off x="-25400" y="-25400"/>
            <a:ext cx="24434801" cy="13766800"/>
          </a:xfrm>
          <a:prstGeom prst="rect">
            <a:avLst/>
          </a:prstGeom>
          <a:solidFill>
            <a:srgbClr val="01232D"/>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pic>
        <p:nvPicPr>
          <p:cNvPr descr="Image" id="148" name="Google Shape;148;p4"/>
          <p:cNvPicPr preferRelativeResize="0"/>
          <p:nvPr/>
        </p:nvPicPr>
        <p:blipFill rotWithShape="1">
          <a:blip r:embed="rId3">
            <a:alphaModFix/>
          </a:blip>
          <a:srcRect b="0" l="0" r="0" t="0"/>
          <a:stretch/>
        </p:blipFill>
        <p:spPr>
          <a:xfrm>
            <a:off x="11802993" y="11337246"/>
            <a:ext cx="12588754" cy="2377561"/>
          </a:xfrm>
          <a:prstGeom prst="rect">
            <a:avLst/>
          </a:prstGeom>
          <a:noFill/>
          <a:ln>
            <a:noFill/>
          </a:ln>
        </p:spPr>
      </p:pic>
      <p:sp>
        <p:nvSpPr>
          <p:cNvPr id="149" name="Google Shape;149;p4"/>
          <p:cNvSpPr txBox="1"/>
          <p:nvPr/>
        </p:nvSpPr>
        <p:spPr>
          <a:xfrm>
            <a:off x="1286941" y="2990850"/>
            <a:ext cx="21784719" cy="876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5000"/>
              <a:buFont typeface="Montserrat Black"/>
              <a:buNone/>
            </a:pPr>
            <a:r>
              <a:rPr b="0" i="0" lang="en-US" sz="5000" u="none" cap="none" strike="noStrike">
                <a:solidFill>
                  <a:srgbClr val="4FE4E7"/>
                </a:solidFill>
                <a:latin typeface="Montserrat Black"/>
                <a:ea typeface="Montserrat Black"/>
                <a:cs typeface="Montserrat Black"/>
                <a:sym typeface="Montserrat Black"/>
              </a:rPr>
              <a:t>HEADLINE TEXT</a:t>
            </a:r>
            <a:endParaRPr/>
          </a:p>
        </p:txBody>
      </p:sp>
      <p:sp>
        <p:nvSpPr>
          <p:cNvPr id="150" name="Google Shape;150;p4"/>
          <p:cNvSpPr txBox="1"/>
          <p:nvPr/>
        </p:nvSpPr>
        <p:spPr>
          <a:xfrm>
            <a:off x="1286941" y="4573618"/>
            <a:ext cx="21784719" cy="1778001"/>
          </a:xfrm>
          <a:prstGeom prst="rect">
            <a:avLst/>
          </a:prstGeom>
          <a:noFill/>
          <a:ln>
            <a:noFill/>
          </a:ln>
        </p:spPr>
        <p:txBody>
          <a:bodyPr anchorCtr="0" anchor="t" bIns="50800" lIns="50800" spcFirstLastPara="1" rIns="50800" wrap="square" tIns="50800">
            <a:spAutoFit/>
          </a:bodyPr>
          <a:lstStyle/>
          <a:p>
            <a:pPr indent="0" lvl="0" marL="0" marR="0" rtl="0" algn="l">
              <a:lnSpc>
                <a:spcPct val="100000"/>
              </a:lnSpc>
              <a:spcBef>
                <a:spcPts val="0"/>
              </a:spcBef>
              <a:spcAft>
                <a:spcPts val="0"/>
              </a:spcAft>
              <a:buClr>
                <a:srgbClr val="FFFFFF"/>
              </a:buClr>
              <a:buSzPts val="3600"/>
              <a:buFont typeface="Montserrat Light"/>
              <a:buNone/>
            </a:pPr>
            <a:r>
              <a:rPr b="0" i="0" lang="en-US" sz="3600" u="none" cap="none" strike="noStrike">
                <a:solidFill>
                  <a:srgbClr val="FFFFFF"/>
                </a:solidFill>
                <a:latin typeface="Montserrat Light"/>
                <a:ea typeface="Montserrat Light"/>
                <a:cs typeface="Montserrat Light"/>
                <a:sym typeface="Montserrat Light"/>
              </a:rPr>
              <a:t>Lorem ipsum dolere sit met nonummy consecuter es quid. Lorem ipsum dolere sit met nonummy consecuter es quid. Lorem ipsum dolere sit met nonummy consecuter es quid. Lorem ipsum dolere sit met nonummy consecuter es quid.</a:t>
            </a:r>
            <a:endParaRPr/>
          </a:p>
        </p:txBody>
      </p:sp>
      <p:pic>
        <p:nvPicPr>
          <p:cNvPr descr="Image" id="151" name="Google Shape;151;p4"/>
          <p:cNvPicPr preferRelativeResize="0"/>
          <p:nvPr/>
        </p:nvPicPr>
        <p:blipFill rotWithShape="1">
          <a:blip r:embed="rId4">
            <a:alphaModFix/>
          </a:blip>
          <a:srcRect b="0" l="0" r="0" t="0"/>
          <a:stretch/>
        </p:blipFill>
        <p:spPr>
          <a:xfrm>
            <a:off x="21971673" y="429050"/>
            <a:ext cx="1892301" cy="1851439"/>
          </a:xfrm>
          <a:prstGeom prst="rect">
            <a:avLst/>
          </a:prstGeom>
          <a:noFill/>
          <a:ln>
            <a:noFill/>
          </a:ln>
        </p:spPr>
      </p:pic>
      <p:sp>
        <p:nvSpPr>
          <p:cNvPr id="152" name="Google Shape;152;p4"/>
          <p:cNvSpPr txBox="1"/>
          <p:nvPr/>
        </p:nvSpPr>
        <p:spPr>
          <a:xfrm>
            <a:off x="1302017" y="12741926"/>
            <a:ext cx="3410358" cy="5334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#DENStartupWeek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Image" id="157" name="Google Shape;157;p5"/>
          <p:cNvPicPr preferRelativeResize="0"/>
          <p:nvPr/>
        </p:nvPicPr>
        <p:blipFill rotWithShape="1">
          <a:blip r:embed="rId3">
            <a:alphaModFix/>
          </a:blip>
          <a:srcRect b="0" l="0" r="0" t="0"/>
          <a:stretch/>
        </p:blipFill>
        <p:spPr>
          <a:xfrm>
            <a:off x="11802993" y="11337246"/>
            <a:ext cx="12588754" cy="2377561"/>
          </a:xfrm>
          <a:prstGeom prst="rect">
            <a:avLst/>
          </a:prstGeom>
          <a:noFill/>
          <a:ln>
            <a:noFill/>
          </a:ln>
        </p:spPr>
      </p:pic>
      <p:pic>
        <p:nvPicPr>
          <p:cNvPr descr="Image" id="158" name="Google Shape;158;p5"/>
          <p:cNvPicPr preferRelativeResize="0"/>
          <p:nvPr/>
        </p:nvPicPr>
        <p:blipFill rotWithShape="1">
          <a:blip r:embed="rId4">
            <a:alphaModFix/>
          </a:blip>
          <a:srcRect b="0" l="0" r="0" t="0"/>
          <a:stretch/>
        </p:blipFill>
        <p:spPr>
          <a:xfrm>
            <a:off x="21967697" y="429050"/>
            <a:ext cx="1896277" cy="1855332"/>
          </a:xfrm>
          <a:prstGeom prst="rect">
            <a:avLst/>
          </a:prstGeom>
          <a:noFill/>
          <a:ln>
            <a:noFill/>
          </a:ln>
        </p:spPr>
      </p:pic>
      <p:sp>
        <p:nvSpPr>
          <p:cNvPr id="159" name="Google Shape;159;p5"/>
          <p:cNvSpPr txBox="1"/>
          <p:nvPr/>
        </p:nvSpPr>
        <p:spPr>
          <a:xfrm>
            <a:off x="1286941" y="4573618"/>
            <a:ext cx="21784719" cy="4216401"/>
          </a:xfrm>
          <a:prstGeom prst="rect">
            <a:avLst/>
          </a:prstGeom>
          <a:noFill/>
          <a:ln>
            <a:noFill/>
          </a:ln>
        </p:spPr>
        <p:txBody>
          <a:bodyPr anchorCtr="0" anchor="t" bIns="50800" lIns="50800" spcFirstLastPara="1" rIns="50800" wrap="square" tIns="50800">
            <a:spAutoFit/>
          </a:bodyPr>
          <a:lstStyle/>
          <a:p>
            <a:pPr indent="-228600" lvl="0" marL="228600" marR="0" rtl="0" algn="l">
              <a:lnSpc>
                <a:spcPct val="100000"/>
              </a:lnSpc>
              <a:spcBef>
                <a:spcPts val="0"/>
              </a:spcBef>
              <a:spcAft>
                <a:spcPts val="0"/>
              </a:spcAft>
              <a:buClr>
                <a:srgbClr val="797979"/>
              </a:buClr>
              <a:buSzPts val="3600"/>
              <a:buFont typeface="Montserrat Light"/>
              <a:buChar char="-"/>
            </a:pPr>
            <a:r>
              <a:rPr b="0" i="0" lang="en-US" sz="3600" u="none" cap="none" strike="noStrike">
                <a:solidFill>
                  <a:srgbClr val="797979"/>
                </a:solidFill>
                <a:latin typeface="Montserrat Light"/>
                <a:ea typeface="Montserrat Light"/>
                <a:cs typeface="Montserrat Light"/>
                <a:sym typeface="Montserrat Light"/>
              </a:rPr>
              <a:t>Bullet ipsum dolor sit amet nonummy consecuter</a:t>
            </a:r>
            <a:endParaRPr/>
          </a:p>
          <a:p>
            <a:pPr indent="-228600" lvl="0" marL="228600" marR="0" rtl="0" algn="l">
              <a:lnSpc>
                <a:spcPct val="100000"/>
              </a:lnSpc>
              <a:spcBef>
                <a:spcPts val="2000"/>
              </a:spcBef>
              <a:spcAft>
                <a:spcPts val="0"/>
              </a:spcAft>
              <a:buClr>
                <a:srgbClr val="797979"/>
              </a:buClr>
              <a:buSzPts val="3600"/>
              <a:buFont typeface="Montserrat Light"/>
              <a:buChar char="-"/>
            </a:pPr>
            <a:r>
              <a:rPr b="0" i="0" lang="en-US" sz="3600" u="none" cap="none" strike="noStrike">
                <a:solidFill>
                  <a:srgbClr val="797979"/>
                </a:solidFill>
                <a:latin typeface="Montserrat Light"/>
                <a:ea typeface="Montserrat Light"/>
                <a:cs typeface="Montserrat Light"/>
                <a:sym typeface="Montserrat Light"/>
              </a:rPr>
              <a:t>Bullet ipsum dolor sit amet nonummy consecuter. Lorem ipsum dolere adscpecit nomen es quid consecuter. Lorem ipsum dolere adscpecit nomen es quid consecuter.</a:t>
            </a:r>
            <a:endParaRPr/>
          </a:p>
          <a:p>
            <a:pPr indent="-228600" lvl="0" marL="228600" marR="0" rtl="0" algn="l">
              <a:lnSpc>
                <a:spcPct val="100000"/>
              </a:lnSpc>
              <a:spcBef>
                <a:spcPts val="2000"/>
              </a:spcBef>
              <a:spcAft>
                <a:spcPts val="0"/>
              </a:spcAft>
              <a:buClr>
                <a:srgbClr val="797979"/>
              </a:buClr>
              <a:buSzPts val="3600"/>
              <a:buFont typeface="Montserrat Light"/>
              <a:buChar char="-"/>
            </a:pPr>
            <a:r>
              <a:rPr b="0" i="0" lang="en-US" sz="3600" u="none" cap="none" strike="noStrike">
                <a:solidFill>
                  <a:srgbClr val="797979"/>
                </a:solidFill>
                <a:latin typeface="Montserrat Light"/>
                <a:ea typeface="Montserrat Light"/>
                <a:cs typeface="Montserrat Light"/>
                <a:sym typeface="Montserrat Light"/>
              </a:rPr>
              <a:t>Bullet ipsum dolor sit amet nonummy consecuter</a:t>
            </a:r>
            <a:endParaRPr/>
          </a:p>
          <a:p>
            <a:pPr indent="-228600" lvl="0" marL="228600" marR="0" rtl="0" algn="l">
              <a:lnSpc>
                <a:spcPct val="100000"/>
              </a:lnSpc>
              <a:spcBef>
                <a:spcPts val="2000"/>
              </a:spcBef>
              <a:spcAft>
                <a:spcPts val="0"/>
              </a:spcAft>
              <a:buClr>
                <a:srgbClr val="797979"/>
              </a:buClr>
              <a:buSzPts val="3600"/>
              <a:buFont typeface="Montserrat Light"/>
              <a:buChar char="-"/>
            </a:pPr>
            <a:r>
              <a:rPr b="0" i="0" lang="en-US" sz="3600" u="none" cap="none" strike="noStrike">
                <a:solidFill>
                  <a:srgbClr val="797979"/>
                </a:solidFill>
                <a:latin typeface="Montserrat Light"/>
                <a:ea typeface="Montserrat Light"/>
                <a:cs typeface="Montserrat Light"/>
                <a:sym typeface="Montserrat Light"/>
              </a:rPr>
              <a:t>Bullet ipsum dolor sit amet nonummy consecuter. Lorem ipsum dolere adscpecit nomen es quid consecuter. Lorem ipsum dolere adscpecit nomen es quid consecuter.</a:t>
            </a:r>
            <a:endParaRPr/>
          </a:p>
        </p:txBody>
      </p:sp>
      <p:sp>
        <p:nvSpPr>
          <p:cNvPr id="160" name="Google Shape;160;p5"/>
          <p:cNvSpPr txBox="1"/>
          <p:nvPr/>
        </p:nvSpPr>
        <p:spPr>
          <a:xfrm>
            <a:off x="1286941" y="2990850"/>
            <a:ext cx="21784719" cy="876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265A69"/>
              </a:buClr>
              <a:buSzPts val="5000"/>
              <a:buFont typeface="Montserrat Black"/>
              <a:buNone/>
            </a:pPr>
            <a:r>
              <a:rPr b="0" i="0" lang="en-US" sz="5000" u="none" cap="none" strike="noStrike">
                <a:solidFill>
                  <a:srgbClr val="265A69"/>
                </a:solidFill>
                <a:latin typeface="Montserrat Black"/>
                <a:ea typeface="Montserrat Black"/>
                <a:cs typeface="Montserrat Black"/>
                <a:sym typeface="Montserrat Black"/>
              </a:rPr>
              <a:t>HEADLINE TEXT</a:t>
            </a:r>
            <a:endParaRPr/>
          </a:p>
        </p:txBody>
      </p:sp>
      <p:sp>
        <p:nvSpPr>
          <p:cNvPr id="161" name="Google Shape;161;p5"/>
          <p:cNvSpPr txBox="1"/>
          <p:nvPr/>
        </p:nvSpPr>
        <p:spPr>
          <a:xfrm>
            <a:off x="1302017" y="12741926"/>
            <a:ext cx="3410358" cy="5334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#DENStartupWeek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p:nvPr/>
        </p:nvSpPr>
        <p:spPr>
          <a:xfrm>
            <a:off x="-25400" y="-25400"/>
            <a:ext cx="24434801" cy="13766800"/>
          </a:xfrm>
          <a:prstGeom prst="rect">
            <a:avLst/>
          </a:prstGeom>
          <a:solidFill>
            <a:srgbClr val="01232D"/>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pic>
        <p:nvPicPr>
          <p:cNvPr descr="Image" id="167" name="Google Shape;167;p6"/>
          <p:cNvPicPr preferRelativeResize="0"/>
          <p:nvPr/>
        </p:nvPicPr>
        <p:blipFill rotWithShape="1">
          <a:blip r:embed="rId3">
            <a:alphaModFix/>
          </a:blip>
          <a:srcRect b="0" l="0" r="0" t="0"/>
          <a:stretch/>
        </p:blipFill>
        <p:spPr>
          <a:xfrm>
            <a:off x="11802993" y="11337246"/>
            <a:ext cx="12588754" cy="2377561"/>
          </a:xfrm>
          <a:prstGeom prst="rect">
            <a:avLst/>
          </a:prstGeom>
          <a:noFill/>
          <a:ln>
            <a:noFill/>
          </a:ln>
        </p:spPr>
      </p:pic>
      <p:sp>
        <p:nvSpPr>
          <p:cNvPr id="168" name="Google Shape;168;p6"/>
          <p:cNvSpPr txBox="1"/>
          <p:nvPr/>
        </p:nvSpPr>
        <p:spPr>
          <a:xfrm>
            <a:off x="1286941" y="2990850"/>
            <a:ext cx="21784719" cy="876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5000"/>
              <a:buFont typeface="Montserrat Black"/>
              <a:buNone/>
            </a:pPr>
            <a:r>
              <a:rPr b="0" i="0" lang="en-US" sz="5000" u="none" cap="none" strike="noStrike">
                <a:solidFill>
                  <a:srgbClr val="4FE4E7"/>
                </a:solidFill>
                <a:latin typeface="Montserrat Black"/>
                <a:ea typeface="Montserrat Black"/>
                <a:cs typeface="Montserrat Black"/>
                <a:sym typeface="Montserrat Black"/>
              </a:rPr>
              <a:t>HEADLINE TEXT</a:t>
            </a:r>
            <a:endParaRPr/>
          </a:p>
        </p:txBody>
      </p:sp>
      <p:pic>
        <p:nvPicPr>
          <p:cNvPr descr="Image" id="169" name="Google Shape;169;p6"/>
          <p:cNvPicPr preferRelativeResize="0"/>
          <p:nvPr/>
        </p:nvPicPr>
        <p:blipFill rotWithShape="1">
          <a:blip r:embed="rId4">
            <a:alphaModFix/>
          </a:blip>
          <a:srcRect b="0" l="0" r="0" t="0"/>
          <a:stretch/>
        </p:blipFill>
        <p:spPr>
          <a:xfrm>
            <a:off x="21971673" y="429050"/>
            <a:ext cx="1892301" cy="1851439"/>
          </a:xfrm>
          <a:prstGeom prst="rect">
            <a:avLst/>
          </a:prstGeom>
          <a:noFill/>
          <a:ln>
            <a:noFill/>
          </a:ln>
        </p:spPr>
      </p:pic>
      <p:sp>
        <p:nvSpPr>
          <p:cNvPr id="170" name="Google Shape;170;p6"/>
          <p:cNvSpPr txBox="1"/>
          <p:nvPr/>
        </p:nvSpPr>
        <p:spPr>
          <a:xfrm>
            <a:off x="1286941" y="4573618"/>
            <a:ext cx="21784719" cy="4216401"/>
          </a:xfrm>
          <a:prstGeom prst="rect">
            <a:avLst/>
          </a:prstGeom>
          <a:noFill/>
          <a:ln>
            <a:noFill/>
          </a:ln>
        </p:spPr>
        <p:txBody>
          <a:bodyPr anchorCtr="0" anchor="t" bIns="50800" lIns="50800" spcFirstLastPara="1" rIns="50800" wrap="square" tIns="50800">
            <a:spAutoFit/>
          </a:bodyPr>
          <a:lstStyle/>
          <a:p>
            <a:pPr indent="-228600" lvl="0" marL="228600" marR="0" rtl="0" algn="l">
              <a:lnSpc>
                <a:spcPct val="100000"/>
              </a:lnSpc>
              <a:spcBef>
                <a:spcPts val="0"/>
              </a:spcBef>
              <a:spcAft>
                <a:spcPts val="0"/>
              </a:spcAft>
              <a:buClr>
                <a:srgbClr val="FFFFFF"/>
              </a:buClr>
              <a:buSzPts val="3600"/>
              <a:buFont typeface="Montserrat Light"/>
              <a:buChar char="-"/>
            </a:pPr>
            <a:r>
              <a:rPr b="0" i="0" lang="en-US" sz="3600" u="none" cap="none" strike="noStrike">
                <a:solidFill>
                  <a:srgbClr val="FFFFFF"/>
                </a:solidFill>
                <a:latin typeface="Montserrat Light"/>
                <a:ea typeface="Montserrat Light"/>
                <a:cs typeface="Montserrat Light"/>
                <a:sym typeface="Montserrat Light"/>
              </a:rPr>
              <a:t>Bullet ipsum dolor sit amet nonummy consecuter</a:t>
            </a:r>
            <a:endParaRPr/>
          </a:p>
          <a:p>
            <a:pPr indent="-228600" lvl="0" marL="228600" marR="0" rtl="0" algn="l">
              <a:lnSpc>
                <a:spcPct val="100000"/>
              </a:lnSpc>
              <a:spcBef>
                <a:spcPts val="2000"/>
              </a:spcBef>
              <a:spcAft>
                <a:spcPts val="0"/>
              </a:spcAft>
              <a:buClr>
                <a:srgbClr val="FFFFFF"/>
              </a:buClr>
              <a:buSzPts val="3600"/>
              <a:buFont typeface="Montserrat Light"/>
              <a:buChar char="-"/>
            </a:pPr>
            <a:r>
              <a:rPr b="0" i="0" lang="en-US" sz="3600" u="none" cap="none" strike="noStrike">
                <a:solidFill>
                  <a:srgbClr val="FFFFFF"/>
                </a:solidFill>
                <a:latin typeface="Montserrat Light"/>
                <a:ea typeface="Montserrat Light"/>
                <a:cs typeface="Montserrat Light"/>
                <a:sym typeface="Montserrat Light"/>
              </a:rPr>
              <a:t>Bullet ipsum dolor sit amet nonummy consecuter. Lorem ipsum dolere adscpecit nomen es quid consecuter. Lorem ipsum dolere adscpecit nomen es quid consecuter.</a:t>
            </a:r>
            <a:endParaRPr/>
          </a:p>
          <a:p>
            <a:pPr indent="-228600" lvl="0" marL="228600" marR="0" rtl="0" algn="l">
              <a:lnSpc>
                <a:spcPct val="100000"/>
              </a:lnSpc>
              <a:spcBef>
                <a:spcPts val="2000"/>
              </a:spcBef>
              <a:spcAft>
                <a:spcPts val="0"/>
              </a:spcAft>
              <a:buClr>
                <a:srgbClr val="FFFFFF"/>
              </a:buClr>
              <a:buSzPts val="3600"/>
              <a:buFont typeface="Montserrat Light"/>
              <a:buChar char="-"/>
            </a:pPr>
            <a:r>
              <a:rPr b="0" i="0" lang="en-US" sz="3600" u="none" cap="none" strike="noStrike">
                <a:solidFill>
                  <a:srgbClr val="FFFFFF"/>
                </a:solidFill>
                <a:latin typeface="Montserrat Light"/>
                <a:ea typeface="Montserrat Light"/>
                <a:cs typeface="Montserrat Light"/>
                <a:sym typeface="Montserrat Light"/>
              </a:rPr>
              <a:t>Bullet ipsum dolor sit amet nonummy consecuter</a:t>
            </a:r>
            <a:endParaRPr/>
          </a:p>
          <a:p>
            <a:pPr indent="-228600" lvl="0" marL="228600" marR="0" rtl="0" algn="l">
              <a:lnSpc>
                <a:spcPct val="100000"/>
              </a:lnSpc>
              <a:spcBef>
                <a:spcPts val="2000"/>
              </a:spcBef>
              <a:spcAft>
                <a:spcPts val="0"/>
              </a:spcAft>
              <a:buClr>
                <a:srgbClr val="FFFFFF"/>
              </a:buClr>
              <a:buSzPts val="3600"/>
              <a:buFont typeface="Montserrat Light"/>
              <a:buChar char="-"/>
            </a:pPr>
            <a:r>
              <a:rPr b="0" i="0" lang="en-US" sz="3600" u="none" cap="none" strike="noStrike">
                <a:solidFill>
                  <a:srgbClr val="FFFFFF"/>
                </a:solidFill>
                <a:latin typeface="Montserrat Light"/>
                <a:ea typeface="Montserrat Light"/>
                <a:cs typeface="Montserrat Light"/>
                <a:sym typeface="Montserrat Light"/>
              </a:rPr>
              <a:t>Bullet ipsum dolor sit amet nonummy consecuter. Lorem ipsum dolere adscpecit nomen es quid consecuter. Lorem ipsum dolere adscpecit nomen es quid consecuter.</a:t>
            </a:r>
            <a:endParaRPr/>
          </a:p>
        </p:txBody>
      </p:sp>
      <p:sp>
        <p:nvSpPr>
          <p:cNvPr id="171" name="Google Shape;171;p6"/>
          <p:cNvSpPr txBox="1"/>
          <p:nvPr/>
        </p:nvSpPr>
        <p:spPr>
          <a:xfrm>
            <a:off x="1302017" y="12741926"/>
            <a:ext cx="3410358" cy="5334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#DENStartupWeek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Image" id="176" name="Google Shape;176;p7"/>
          <p:cNvPicPr preferRelativeResize="0"/>
          <p:nvPr/>
        </p:nvPicPr>
        <p:blipFill rotWithShape="1">
          <a:blip r:embed="rId3">
            <a:alphaModFix/>
          </a:blip>
          <a:srcRect b="0" l="0" r="0" t="0"/>
          <a:stretch/>
        </p:blipFill>
        <p:spPr>
          <a:xfrm>
            <a:off x="11802993" y="11337246"/>
            <a:ext cx="12588754" cy="2377561"/>
          </a:xfrm>
          <a:prstGeom prst="rect">
            <a:avLst/>
          </a:prstGeom>
          <a:noFill/>
          <a:ln>
            <a:noFill/>
          </a:ln>
        </p:spPr>
      </p:pic>
      <p:pic>
        <p:nvPicPr>
          <p:cNvPr descr="Image" id="177" name="Google Shape;177;p7"/>
          <p:cNvPicPr preferRelativeResize="0"/>
          <p:nvPr/>
        </p:nvPicPr>
        <p:blipFill rotWithShape="1">
          <a:blip r:embed="rId4">
            <a:alphaModFix/>
          </a:blip>
          <a:srcRect b="0" l="0" r="0" t="0"/>
          <a:stretch/>
        </p:blipFill>
        <p:spPr>
          <a:xfrm>
            <a:off x="21967697" y="429050"/>
            <a:ext cx="1896277" cy="1855332"/>
          </a:xfrm>
          <a:prstGeom prst="rect">
            <a:avLst/>
          </a:prstGeom>
          <a:noFill/>
          <a:ln>
            <a:noFill/>
          </a:ln>
        </p:spPr>
      </p:pic>
      <p:sp>
        <p:nvSpPr>
          <p:cNvPr id="178" name="Google Shape;178;p7"/>
          <p:cNvSpPr txBox="1"/>
          <p:nvPr/>
        </p:nvSpPr>
        <p:spPr>
          <a:xfrm>
            <a:off x="12353552" y="4573618"/>
            <a:ext cx="10490053" cy="3454401"/>
          </a:xfrm>
          <a:prstGeom prst="rect">
            <a:avLst/>
          </a:prstGeom>
          <a:noFill/>
          <a:ln>
            <a:noFill/>
          </a:ln>
        </p:spPr>
        <p:txBody>
          <a:bodyPr anchorCtr="0" anchor="t" bIns="50800" lIns="50800" spcFirstLastPara="1" rIns="50800" wrap="square" tIns="50800">
            <a:spAutoFit/>
          </a:bodyPr>
          <a:lstStyle/>
          <a:p>
            <a:pPr indent="0" lvl="0" marL="0" marR="0" rtl="0" algn="l">
              <a:lnSpc>
                <a:spcPct val="100000"/>
              </a:lnSpc>
              <a:spcBef>
                <a:spcPts val="0"/>
              </a:spcBef>
              <a:spcAft>
                <a:spcPts val="0"/>
              </a:spcAft>
              <a:buClr>
                <a:srgbClr val="797979"/>
              </a:buClr>
              <a:buSzPts val="3600"/>
              <a:buFont typeface="Montserrat Light"/>
              <a:buNone/>
            </a:pPr>
            <a:r>
              <a:rPr b="0" i="0" lang="en-US" sz="3600" u="none" cap="none" strike="noStrike">
                <a:solidFill>
                  <a:srgbClr val="797979"/>
                </a:solidFill>
                <a:latin typeface="Montserrat Light"/>
                <a:ea typeface="Montserrat Light"/>
                <a:cs typeface="Montserrat Light"/>
                <a:sym typeface="Montserrat Light"/>
              </a:rPr>
              <a:t>Lorem ipsum dolere sit met nonummy consecuter es quid. Lorem ipsum dolere sit met nonummy consecuter es quid. Lorem ipsum dolere sit met nonummy consecuter es quid. Lorem ipsum dolere sit met nonummy consecuter es quid.</a:t>
            </a:r>
            <a:endParaRPr/>
          </a:p>
        </p:txBody>
      </p:sp>
      <p:pic>
        <p:nvPicPr>
          <p:cNvPr descr="Screen Shot 2016-07-27 at 10.45.56 PM.png" id="179" name="Google Shape;179;p7"/>
          <p:cNvPicPr preferRelativeResize="0"/>
          <p:nvPr/>
        </p:nvPicPr>
        <p:blipFill rotWithShape="1">
          <a:blip r:embed="rId5">
            <a:alphaModFix/>
          </a:blip>
          <a:srcRect b="0" l="34701" r="129" t="0"/>
          <a:stretch/>
        </p:blipFill>
        <p:spPr>
          <a:xfrm>
            <a:off x="1279128" y="3194050"/>
            <a:ext cx="10490049" cy="6219239"/>
          </a:xfrm>
          <a:prstGeom prst="rect">
            <a:avLst/>
          </a:prstGeom>
          <a:noFill/>
          <a:ln>
            <a:noFill/>
          </a:ln>
        </p:spPr>
      </p:pic>
      <p:sp>
        <p:nvSpPr>
          <p:cNvPr id="180" name="Google Shape;180;p7"/>
          <p:cNvSpPr txBox="1"/>
          <p:nvPr/>
        </p:nvSpPr>
        <p:spPr>
          <a:xfrm>
            <a:off x="12399441" y="2990850"/>
            <a:ext cx="10490053" cy="876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265A69"/>
              </a:buClr>
              <a:buSzPts val="5000"/>
              <a:buFont typeface="Montserrat Black"/>
              <a:buNone/>
            </a:pPr>
            <a:r>
              <a:rPr b="0" i="0" lang="en-US" sz="5000" u="none" cap="none" strike="noStrike">
                <a:solidFill>
                  <a:srgbClr val="265A69"/>
                </a:solidFill>
                <a:latin typeface="Montserrat Black"/>
                <a:ea typeface="Montserrat Black"/>
                <a:cs typeface="Montserrat Black"/>
                <a:sym typeface="Montserrat Black"/>
              </a:rPr>
              <a:t>HEADLINE TEXT</a:t>
            </a:r>
            <a:endParaRPr/>
          </a:p>
        </p:txBody>
      </p:sp>
      <p:sp>
        <p:nvSpPr>
          <p:cNvPr id="181" name="Google Shape;181;p7"/>
          <p:cNvSpPr txBox="1"/>
          <p:nvPr/>
        </p:nvSpPr>
        <p:spPr>
          <a:xfrm>
            <a:off x="1302017" y="12741926"/>
            <a:ext cx="3410358" cy="5334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#DENStartupWeek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p:nvPr/>
        </p:nvSpPr>
        <p:spPr>
          <a:xfrm>
            <a:off x="-25400" y="-25400"/>
            <a:ext cx="24434801" cy="13766800"/>
          </a:xfrm>
          <a:prstGeom prst="rect">
            <a:avLst/>
          </a:prstGeom>
          <a:solidFill>
            <a:srgbClr val="01232D"/>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pic>
        <p:nvPicPr>
          <p:cNvPr descr="Image" id="187" name="Google Shape;187;p8"/>
          <p:cNvPicPr preferRelativeResize="0"/>
          <p:nvPr/>
        </p:nvPicPr>
        <p:blipFill rotWithShape="1">
          <a:blip r:embed="rId3">
            <a:alphaModFix/>
          </a:blip>
          <a:srcRect b="0" l="0" r="0" t="0"/>
          <a:stretch/>
        </p:blipFill>
        <p:spPr>
          <a:xfrm>
            <a:off x="11802993" y="11337246"/>
            <a:ext cx="12588754" cy="2377561"/>
          </a:xfrm>
          <a:prstGeom prst="rect">
            <a:avLst/>
          </a:prstGeom>
          <a:noFill/>
          <a:ln>
            <a:noFill/>
          </a:ln>
        </p:spPr>
      </p:pic>
      <p:sp>
        <p:nvSpPr>
          <p:cNvPr id="188" name="Google Shape;188;p8"/>
          <p:cNvSpPr txBox="1"/>
          <p:nvPr/>
        </p:nvSpPr>
        <p:spPr>
          <a:xfrm>
            <a:off x="1286941" y="2990850"/>
            <a:ext cx="21784719" cy="876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5000"/>
              <a:buFont typeface="Montserrat Black"/>
              <a:buNone/>
            </a:pPr>
            <a:r>
              <a:rPr b="0" i="0" lang="en-US" sz="5000" u="none" cap="none" strike="noStrike">
                <a:solidFill>
                  <a:srgbClr val="4FE4E7"/>
                </a:solidFill>
                <a:latin typeface="Montserrat Black"/>
                <a:ea typeface="Montserrat Black"/>
                <a:cs typeface="Montserrat Black"/>
                <a:sym typeface="Montserrat Black"/>
              </a:rPr>
              <a:t>DIVERSITY, EQUITY, INCLUSION &amp; ACCESSIBILITY</a:t>
            </a:r>
            <a:endParaRPr/>
          </a:p>
        </p:txBody>
      </p:sp>
      <p:pic>
        <p:nvPicPr>
          <p:cNvPr descr="Image" id="189" name="Google Shape;189;p8"/>
          <p:cNvPicPr preferRelativeResize="0"/>
          <p:nvPr/>
        </p:nvPicPr>
        <p:blipFill rotWithShape="1">
          <a:blip r:embed="rId4">
            <a:alphaModFix/>
          </a:blip>
          <a:srcRect b="0" l="0" r="0" t="0"/>
          <a:stretch/>
        </p:blipFill>
        <p:spPr>
          <a:xfrm>
            <a:off x="21971673" y="429050"/>
            <a:ext cx="1892301" cy="1851439"/>
          </a:xfrm>
          <a:prstGeom prst="rect">
            <a:avLst/>
          </a:prstGeom>
          <a:noFill/>
          <a:ln>
            <a:noFill/>
          </a:ln>
        </p:spPr>
      </p:pic>
      <p:sp>
        <p:nvSpPr>
          <p:cNvPr id="190" name="Google Shape;190;p8"/>
          <p:cNvSpPr txBox="1"/>
          <p:nvPr/>
        </p:nvSpPr>
        <p:spPr>
          <a:xfrm>
            <a:off x="1286941" y="4573618"/>
            <a:ext cx="21784719" cy="4572001"/>
          </a:xfrm>
          <a:prstGeom prst="rect">
            <a:avLst/>
          </a:prstGeom>
          <a:noFill/>
          <a:ln>
            <a:noFill/>
          </a:ln>
        </p:spPr>
        <p:txBody>
          <a:bodyPr anchorCtr="0" anchor="t" bIns="50800" lIns="50800" spcFirstLastPara="1" rIns="50800" wrap="square" tIns="50800">
            <a:spAutoFit/>
          </a:bodyPr>
          <a:lstStyle/>
          <a:p>
            <a:pPr indent="0" lvl="0" marL="0" marR="0" rtl="0" algn="l">
              <a:lnSpc>
                <a:spcPct val="100000"/>
              </a:lnSpc>
              <a:spcBef>
                <a:spcPts val="0"/>
              </a:spcBef>
              <a:spcAft>
                <a:spcPts val="0"/>
              </a:spcAft>
              <a:buClr>
                <a:srgbClr val="FFFFFF"/>
              </a:buClr>
              <a:buSzPts val="3600"/>
              <a:buFont typeface="Montserrat Light"/>
              <a:buNone/>
            </a:pPr>
            <a:r>
              <a:rPr b="0" i="0" lang="en-US" sz="3600" u="none" cap="none" strike="noStrike">
                <a:solidFill>
                  <a:srgbClr val="FFFFFF"/>
                </a:solidFill>
                <a:latin typeface="Montserrat Light"/>
                <a:ea typeface="Montserrat Light"/>
                <a:cs typeface="Montserrat Light"/>
                <a:sym typeface="Montserrat Light"/>
              </a:rPr>
              <a:t>At Denver Startup Week we strive to make all of our sessions a space where attendees can connect, learn, and grow — regardless of gender identity, gender expression, race, ability, sexual orientation, and the combination of those identities.</a:t>
            </a:r>
            <a:endParaRPr/>
          </a:p>
          <a:p>
            <a:pPr indent="0" lvl="0" marL="0" marR="0" rtl="0" algn="l">
              <a:lnSpc>
                <a:spcPct val="100000"/>
              </a:lnSpc>
              <a:spcBef>
                <a:spcPts val="0"/>
              </a:spcBef>
              <a:spcAft>
                <a:spcPts val="0"/>
              </a:spcAft>
              <a:buClr>
                <a:srgbClr val="FFFFFF"/>
              </a:buClr>
              <a:buSzPts val="5000"/>
              <a:buFont typeface="Montserrat Light"/>
              <a:buNone/>
            </a:pPr>
            <a:r>
              <a:t/>
            </a:r>
            <a:endParaRPr b="0" i="0" sz="5000" u="none" cap="none" strike="noStrike">
              <a:solidFill>
                <a:srgbClr val="000000"/>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FFFFFF"/>
              </a:buClr>
              <a:buSzPts val="3600"/>
              <a:buFont typeface="Montserrat Light"/>
              <a:buNone/>
            </a:pPr>
            <a:r>
              <a:rPr b="0" i="0" lang="en-US" sz="3600" u="none" cap="none" strike="noStrike">
                <a:solidFill>
                  <a:srgbClr val="FFFFFF"/>
                </a:solidFill>
                <a:latin typeface="Montserrat Light"/>
                <a:ea typeface="Montserrat Light"/>
                <a:cs typeface="Montserrat Light"/>
                <a:sym typeface="Montserrat Light"/>
              </a:rPr>
              <a:t>As you leave today and throughout the week, introduce yourself to someone who doesn’t look like you or who may identify differently than you.</a:t>
            </a:r>
            <a:endParaRPr/>
          </a:p>
          <a:p>
            <a:pPr indent="0" lvl="0" marL="0" marR="0" rtl="0" algn="l">
              <a:lnSpc>
                <a:spcPct val="100000"/>
              </a:lnSpc>
              <a:spcBef>
                <a:spcPts val="0"/>
              </a:spcBef>
              <a:spcAft>
                <a:spcPts val="0"/>
              </a:spcAft>
              <a:buClr>
                <a:srgbClr val="FFFFFF"/>
              </a:buClr>
              <a:buSzPts val="5000"/>
              <a:buFont typeface="Montserrat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191" name="Google Shape;191;p8"/>
          <p:cNvSpPr txBox="1"/>
          <p:nvPr/>
        </p:nvSpPr>
        <p:spPr>
          <a:xfrm>
            <a:off x="1302017" y="12741926"/>
            <a:ext cx="3410358" cy="5334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#DENStartupWeek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Image" id="196" name="Google Shape;196;p9"/>
          <p:cNvPicPr preferRelativeResize="0"/>
          <p:nvPr/>
        </p:nvPicPr>
        <p:blipFill rotWithShape="1">
          <a:blip r:embed="rId3">
            <a:alphaModFix/>
          </a:blip>
          <a:srcRect b="0" l="0" r="0" t="0"/>
          <a:stretch/>
        </p:blipFill>
        <p:spPr>
          <a:xfrm>
            <a:off x="1432305" y="1307175"/>
            <a:ext cx="6493828" cy="4819305"/>
          </a:xfrm>
          <a:prstGeom prst="rect">
            <a:avLst/>
          </a:prstGeom>
          <a:noFill/>
          <a:ln>
            <a:noFill/>
          </a:ln>
        </p:spPr>
      </p:pic>
      <p:sp>
        <p:nvSpPr>
          <p:cNvPr id="197" name="Google Shape;197;p9"/>
          <p:cNvSpPr txBox="1"/>
          <p:nvPr/>
        </p:nvSpPr>
        <p:spPr>
          <a:xfrm>
            <a:off x="1302017" y="9562587"/>
            <a:ext cx="4941571" cy="876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5000"/>
              <a:buFont typeface="Montserrat Light"/>
              <a:buNone/>
            </a:pPr>
            <a:r>
              <a:rPr b="0" i="0" lang="en-US" sz="5000" u="none" cap="none" strike="noStrike">
                <a:solidFill>
                  <a:srgbClr val="FFFFFF"/>
                </a:solidFill>
                <a:latin typeface="Montserrat Light"/>
                <a:ea typeface="Montserrat Light"/>
                <a:cs typeface="Montserrat Light"/>
                <a:sym typeface="Montserrat Light"/>
              </a:rPr>
              <a:t>SEP 16-20, 2019</a:t>
            </a:r>
            <a:endParaRPr/>
          </a:p>
        </p:txBody>
      </p:sp>
      <p:sp>
        <p:nvSpPr>
          <p:cNvPr id="198" name="Google Shape;198;p9">
            <a:hlinkClick r:id="rId4"/>
          </p:cNvPr>
          <p:cNvSpPr txBox="1"/>
          <p:nvPr/>
        </p:nvSpPr>
        <p:spPr>
          <a:xfrm>
            <a:off x="1302017" y="10457937"/>
            <a:ext cx="4227526" cy="5334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DenverStartupWeek.org</a:t>
            </a:r>
            <a:endParaRPr/>
          </a:p>
        </p:txBody>
      </p:sp>
      <p:sp>
        <p:nvSpPr>
          <p:cNvPr id="199" name="Google Shape;199;p9"/>
          <p:cNvSpPr txBox="1"/>
          <p:nvPr/>
        </p:nvSpPr>
        <p:spPr>
          <a:xfrm>
            <a:off x="1302017" y="10940537"/>
            <a:ext cx="3410358" cy="5334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#DENStartupWeek</a:t>
            </a:r>
            <a:endParaRPr/>
          </a:p>
        </p:txBody>
      </p:sp>
      <p:pic>
        <p:nvPicPr>
          <p:cNvPr descr="Image" id="200" name="Google Shape;200;p9">
            <a:hlinkClick r:id="rId5"/>
          </p:cNvPr>
          <p:cNvPicPr preferRelativeResize="0"/>
          <p:nvPr/>
        </p:nvPicPr>
        <p:blipFill rotWithShape="1">
          <a:blip r:embed="rId6">
            <a:alphaModFix/>
          </a:blip>
          <a:srcRect b="0" l="0" r="0" t="0"/>
          <a:stretch/>
        </p:blipFill>
        <p:spPr>
          <a:xfrm>
            <a:off x="1365110" y="11759141"/>
            <a:ext cx="609601" cy="609592"/>
          </a:xfrm>
          <a:prstGeom prst="rect">
            <a:avLst/>
          </a:prstGeom>
          <a:noFill/>
          <a:ln>
            <a:noFill/>
          </a:ln>
        </p:spPr>
      </p:pic>
      <p:pic>
        <p:nvPicPr>
          <p:cNvPr descr="Image" id="201" name="Google Shape;201;p9">
            <a:hlinkClick r:id="rId7"/>
          </p:cNvPr>
          <p:cNvPicPr preferRelativeResize="0"/>
          <p:nvPr/>
        </p:nvPicPr>
        <p:blipFill rotWithShape="1">
          <a:blip r:embed="rId8">
            <a:alphaModFix/>
          </a:blip>
          <a:srcRect b="0" l="0" r="0" t="0"/>
          <a:stretch/>
        </p:blipFill>
        <p:spPr>
          <a:xfrm>
            <a:off x="2266708" y="11759141"/>
            <a:ext cx="609601" cy="609592"/>
          </a:xfrm>
          <a:prstGeom prst="rect">
            <a:avLst/>
          </a:prstGeom>
          <a:noFill/>
          <a:ln>
            <a:noFill/>
          </a:ln>
        </p:spPr>
      </p:pic>
      <p:pic>
        <p:nvPicPr>
          <p:cNvPr descr="Image" id="202" name="Google Shape;202;p9">
            <a:hlinkClick r:id="rId9"/>
          </p:cNvPr>
          <p:cNvPicPr preferRelativeResize="0"/>
          <p:nvPr/>
        </p:nvPicPr>
        <p:blipFill rotWithShape="1">
          <a:blip r:embed="rId10">
            <a:alphaModFix/>
          </a:blip>
          <a:srcRect b="0" l="0" r="0" t="0"/>
          <a:stretch/>
        </p:blipFill>
        <p:spPr>
          <a:xfrm>
            <a:off x="3168306" y="11759141"/>
            <a:ext cx="609601" cy="609601"/>
          </a:xfrm>
          <a:prstGeom prst="rect">
            <a:avLst/>
          </a:prstGeom>
          <a:noFill/>
          <a:ln>
            <a:noFill/>
          </a:ln>
        </p:spPr>
      </p:pic>
      <p:pic>
        <p:nvPicPr>
          <p:cNvPr descr="Image" id="203" name="Google Shape;203;p9">
            <a:hlinkClick r:id="rId11"/>
          </p:cNvPr>
          <p:cNvPicPr preferRelativeResize="0"/>
          <p:nvPr/>
        </p:nvPicPr>
        <p:blipFill rotWithShape="1">
          <a:blip r:embed="rId12">
            <a:alphaModFix/>
          </a:blip>
          <a:srcRect b="0" l="0" r="0" t="0"/>
          <a:stretch/>
        </p:blipFill>
        <p:spPr>
          <a:xfrm>
            <a:off x="4069903" y="11759145"/>
            <a:ext cx="609601" cy="609583"/>
          </a:xfrm>
          <a:prstGeom prst="rect">
            <a:avLst/>
          </a:prstGeom>
          <a:noFill/>
          <a:ln>
            <a:noFill/>
          </a:ln>
        </p:spPr>
      </p:pic>
      <p:sp>
        <p:nvSpPr>
          <p:cNvPr id="204" name="Google Shape;204;p9"/>
          <p:cNvSpPr txBox="1"/>
          <p:nvPr/>
        </p:nvSpPr>
        <p:spPr>
          <a:xfrm>
            <a:off x="3545121" y="7044652"/>
            <a:ext cx="17293756" cy="145680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800"/>
              <a:buFont typeface="Montserrat Black"/>
              <a:buNone/>
            </a:pPr>
            <a:r>
              <a:rPr b="1" i="0" lang="en-US" sz="8800" u="none" cap="none" strike="noStrike">
                <a:solidFill>
                  <a:srgbClr val="FFFFFF"/>
                </a:solidFill>
                <a:latin typeface="Montserrat Black"/>
                <a:ea typeface="Montserrat Black"/>
                <a:cs typeface="Montserrat Black"/>
                <a:sym typeface="Montserrat Black"/>
              </a:rPr>
              <a:t>2019 </a:t>
            </a:r>
            <a:r>
              <a:rPr b="0" i="0" lang="en-US" sz="8800" u="none" cap="none" strike="noStrike">
                <a:solidFill>
                  <a:srgbClr val="FFFFFF"/>
                </a:solidFill>
                <a:latin typeface="Montserrat Black"/>
                <a:ea typeface="Montserrat Black"/>
                <a:cs typeface="Montserrat Black"/>
                <a:sym typeface="Montserrat Black"/>
              </a:rPr>
              <a:t>RECAP PRESENTATION</a:t>
            </a:r>
            <a:endParaRPr b="0" i="0" sz="8800" u="none" cap="none" strike="noStrike">
              <a:solidFill>
                <a:srgbClr val="FFFFFF"/>
              </a:solidFill>
              <a:latin typeface="Montserrat Black"/>
              <a:ea typeface="Montserrat Black"/>
              <a:cs typeface="Montserrat Black"/>
              <a:sym typeface="Montserrat Black"/>
            </a:endParaRPr>
          </a:p>
        </p:txBody>
      </p:sp>
      <p:pic>
        <p:nvPicPr>
          <p:cNvPr id="205" name="Google Shape;205;p9"/>
          <p:cNvPicPr preferRelativeResize="0"/>
          <p:nvPr/>
        </p:nvPicPr>
        <p:blipFill rotWithShape="1">
          <a:blip r:embed="rId13">
            <a:alphaModFix/>
          </a:blip>
          <a:srcRect b="0" l="0" r="10326" t="0"/>
          <a:stretch/>
        </p:blipFill>
        <p:spPr>
          <a:xfrm>
            <a:off x="5891062" y="9831887"/>
            <a:ext cx="18508980" cy="3900155"/>
          </a:xfrm>
          <a:prstGeom prst="rect">
            <a:avLst/>
          </a:prstGeom>
          <a:noFill/>
          <a:ln>
            <a:noFill/>
          </a:ln>
        </p:spPr>
      </p:pic>
      <p:pic>
        <p:nvPicPr>
          <p:cNvPr descr="A close up of a sign&#10;&#10;Description automatically generated" id="206" name="Google Shape;206;p9"/>
          <p:cNvPicPr preferRelativeResize="0"/>
          <p:nvPr/>
        </p:nvPicPr>
        <p:blipFill rotWithShape="1">
          <a:blip r:embed="rId14">
            <a:alphaModFix/>
          </a:blip>
          <a:srcRect b="0" l="0" r="0" t="0"/>
          <a:stretch/>
        </p:blipFill>
        <p:spPr>
          <a:xfrm>
            <a:off x="-1" y="0"/>
            <a:ext cx="24384000" cy="13716000"/>
          </a:xfrm>
          <a:prstGeom prst="rect">
            <a:avLst/>
          </a:prstGeom>
          <a:noFill/>
          <a:ln>
            <a:noFill/>
          </a:ln>
        </p:spPr>
      </p:pic>
      <p:sp>
        <p:nvSpPr>
          <p:cNvPr id="207" name="Google Shape;207;p9"/>
          <p:cNvSpPr/>
          <p:nvPr/>
        </p:nvSpPr>
        <p:spPr>
          <a:xfrm>
            <a:off x="1073113" y="9249508"/>
            <a:ext cx="8317072" cy="2708030"/>
          </a:xfrm>
          <a:prstGeom prst="rect">
            <a:avLst/>
          </a:prstGeom>
          <a:solidFill>
            <a:srgbClr val="01232D"/>
          </a:solid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200"/>
              <a:buFont typeface="Helvetica Neue Light"/>
              <a:buNone/>
            </a:pPr>
            <a:r>
              <a:t/>
            </a:r>
            <a:endParaRPr b="0" i="0" sz="3200" u="none" cap="none" strike="noStrike">
              <a:solidFill>
                <a:srgbClr val="FFFFFF"/>
              </a:solidFill>
              <a:latin typeface="Helvetica Neue Light"/>
              <a:ea typeface="Helvetica Neue Light"/>
              <a:cs typeface="Helvetica Neue Light"/>
              <a:sym typeface="Helvetica Neue Light"/>
            </a:endParaRPr>
          </a:p>
        </p:txBody>
      </p:sp>
      <p:grpSp>
        <p:nvGrpSpPr>
          <p:cNvPr id="208" name="Google Shape;208;p9"/>
          <p:cNvGrpSpPr/>
          <p:nvPr/>
        </p:nvGrpSpPr>
        <p:grpSpPr>
          <a:xfrm>
            <a:off x="1221658" y="8956973"/>
            <a:ext cx="8252048" cy="3293100"/>
            <a:chOff x="1302017" y="8400587"/>
            <a:chExt cx="6266139" cy="2684480"/>
          </a:xfrm>
        </p:grpSpPr>
        <p:sp>
          <p:nvSpPr>
            <p:cNvPr id="209" name="Google Shape;209;p9"/>
            <p:cNvSpPr txBox="1"/>
            <p:nvPr/>
          </p:nvSpPr>
          <p:spPr>
            <a:xfrm>
              <a:off x="1302017" y="8400587"/>
              <a:ext cx="6266139" cy="872034"/>
            </a:xfrm>
            <a:prstGeom prst="rect">
              <a:avLst/>
            </a:prstGeom>
            <a:solidFill>
              <a:srgbClr val="01232D"/>
            </a:solid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5000"/>
                <a:buFont typeface="Montserrat Light"/>
                <a:buNone/>
              </a:pPr>
              <a:r>
                <a:rPr b="0" i="0" lang="en-US" sz="5000" u="none" cap="none" strike="noStrike">
                  <a:solidFill>
                    <a:srgbClr val="FFFFFF"/>
                  </a:solidFill>
                  <a:latin typeface="Montserrat Light"/>
                  <a:ea typeface="Montserrat Light"/>
                  <a:cs typeface="Montserrat Light"/>
                  <a:sym typeface="Montserrat Light"/>
                </a:rPr>
                <a:t>OCTOBER 4-8, 2021</a:t>
              </a:r>
              <a:endParaRPr b="0" i="0" sz="5000" u="none" cap="none" strike="noStrike">
                <a:solidFill>
                  <a:srgbClr val="FFFFFF"/>
                </a:solidFill>
                <a:latin typeface="Montserrat Light"/>
                <a:ea typeface="Montserrat Light"/>
                <a:cs typeface="Montserrat Light"/>
                <a:sym typeface="Montserrat Light"/>
              </a:endParaRPr>
            </a:p>
          </p:txBody>
        </p:sp>
        <p:sp>
          <p:nvSpPr>
            <p:cNvPr id="210" name="Google Shape;210;p9">
              <a:hlinkClick r:id="rId15"/>
            </p:cNvPr>
            <p:cNvSpPr txBox="1"/>
            <p:nvPr/>
          </p:nvSpPr>
          <p:spPr>
            <a:xfrm>
              <a:off x="1302017" y="9293804"/>
              <a:ext cx="4227526" cy="533401"/>
            </a:xfrm>
            <a:prstGeom prst="rect">
              <a:avLst/>
            </a:prstGeom>
            <a:solidFill>
              <a:srgbClr val="01232D"/>
            </a:solid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DenverStartupWeek.org</a:t>
              </a:r>
              <a:endParaRPr/>
            </a:p>
          </p:txBody>
        </p:sp>
        <p:sp>
          <p:nvSpPr>
            <p:cNvPr id="211" name="Google Shape;211;p9"/>
            <p:cNvSpPr txBox="1"/>
            <p:nvPr/>
          </p:nvSpPr>
          <p:spPr>
            <a:xfrm>
              <a:off x="1302017" y="9776404"/>
              <a:ext cx="3410358" cy="533401"/>
            </a:xfrm>
            <a:prstGeom prst="rect">
              <a:avLst/>
            </a:prstGeom>
            <a:solidFill>
              <a:srgbClr val="01232D"/>
            </a:solid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FE4E7"/>
                </a:buClr>
                <a:buSzPts val="2800"/>
                <a:buFont typeface="Montserrat Light"/>
                <a:buNone/>
              </a:pPr>
              <a:r>
                <a:rPr b="0" i="0" lang="en-US" sz="2800" u="none" cap="none" strike="noStrike">
                  <a:solidFill>
                    <a:srgbClr val="4FE4E7"/>
                  </a:solidFill>
                  <a:latin typeface="Montserrat Light"/>
                  <a:ea typeface="Montserrat Light"/>
                  <a:cs typeface="Montserrat Light"/>
                  <a:sym typeface="Montserrat Light"/>
                </a:rPr>
                <a:t>#DENStartupWeek</a:t>
              </a:r>
              <a:endParaRPr b="0" i="0" sz="2800" u="none" cap="none" strike="noStrike">
                <a:solidFill>
                  <a:srgbClr val="4FE4E7"/>
                </a:solidFill>
                <a:latin typeface="Montserrat Light"/>
                <a:ea typeface="Montserrat Light"/>
                <a:cs typeface="Montserrat Light"/>
                <a:sym typeface="Montserrat Light"/>
              </a:endParaRPr>
            </a:p>
          </p:txBody>
        </p:sp>
        <p:pic>
          <p:nvPicPr>
            <p:cNvPr descr="Image" id="212" name="Google Shape;212;p9">
              <a:hlinkClick r:id="rId16"/>
            </p:cNvPr>
            <p:cNvPicPr preferRelativeResize="0"/>
            <p:nvPr/>
          </p:nvPicPr>
          <p:blipFill rotWithShape="1">
            <a:blip r:embed="rId6">
              <a:alphaModFix/>
            </a:blip>
            <a:srcRect b="0" l="0" r="0" t="0"/>
            <a:stretch/>
          </p:blipFill>
          <p:spPr>
            <a:xfrm>
              <a:off x="1365110" y="10475466"/>
              <a:ext cx="609601" cy="609592"/>
            </a:xfrm>
            <a:prstGeom prst="rect">
              <a:avLst/>
            </a:prstGeom>
            <a:noFill/>
            <a:ln>
              <a:noFill/>
            </a:ln>
          </p:spPr>
        </p:pic>
        <p:pic>
          <p:nvPicPr>
            <p:cNvPr descr="Image" id="213" name="Google Shape;213;p9">
              <a:hlinkClick r:id="rId17"/>
            </p:cNvPr>
            <p:cNvPicPr preferRelativeResize="0"/>
            <p:nvPr/>
          </p:nvPicPr>
          <p:blipFill rotWithShape="1">
            <a:blip r:embed="rId8">
              <a:alphaModFix/>
            </a:blip>
            <a:srcRect b="0" l="0" r="0" t="0"/>
            <a:stretch/>
          </p:blipFill>
          <p:spPr>
            <a:xfrm>
              <a:off x="2266708" y="10475466"/>
              <a:ext cx="609601" cy="609592"/>
            </a:xfrm>
            <a:prstGeom prst="rect">
              <a:avLst/>
            </a:prstGeom>
            <a:noFill/>
            <a:ln>
              <a:noFill/>
            </a:ln>
          </p:spPr>
        </p:pic>
        <p:pic>
          <p:nvPicPr>
            <p:cNvPr descr="Image" id="214" name="Google Shape;214;p9">
              <a:hlinkClick r:id="rId18"/>
            </p:cNvPr>
            <p:cNvPicPr preferRelativeResize="0"/>
            <p:nvPr/>
          </p:nvPicPr>
          <p:blipFill rotWithShape="1">
            <a:blip r:embed="rId10">
              <a:alphaModFix/>
            </a:blip>
            <a:srcRect b="0" l="0" r="0" t="0"/>
            <a:stretch/>
          </p:blipFill>
          <p:spPr>
            <a:xfrm>
              <a:off x="3168306" y="10475466"/>
              <a:ext cx="609601" cy="609601"/>
            </a:xfrm>
            <a:prstGeom prst="rect">
              <a:avLst/>
            </a:prstGeom>
            <a:noFill/>
            <a:ln>
              <a:noFill/>
            </a:ln>
          </p:spPr>
        </p:pic>
        <p:pic>
          <p:nvPicPr>
            <p:cNvPr descr="Image" id="215" name="Google Shape;215;p9">
              <a:hlinkClick r:id="rId19"/>
            </p:cNvPr>
            <p:cNvPicPr preferRelativeResize="0"/>
            <p:nvPr/>
          </p:nvPicPr>
          <p:blipFill rotWithShape="1">
            <a:blip r:embed="rId12">
              <a:alphaModFix/>
            </a:blip>
            <a:srcRect b="0" l="0" r="0" t="0"/>
            <a:stretch/>
          </p:blipFill>
          <p:spPr>
            <a:xfrm>
              <a:off x="4069903" y="10475470"/>
              <a:ext cx="609601" cy="609583"/>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Kate Barton</dc:creator>
</cp:coreProperties>
</file>